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4"/>
    <p:sldMasterId id="2147483778" r:id="rId5"/>
  </p:sldMasterIdLst>
  <p:notesMasterIdLst>
    <p:notesMasterId r:id="rId7"/>
  </p:notesMasterIdLst>
  <p:sldIdLst>
    <p:sldId id="2080" r:id="rId6"/>
  </p:sldIdLst>
  <p:sldSz cx="24382413" cy="13716000"/>
  <p:notesSz cx="6858000" cy="9144000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ZIONE" id="{75DAC6BA-4AD0-9F4A-96BC-467445ABCD4A}">
          <p14:sldIdLst>
            <p14:sldId id="20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Todisco" initials="MT" lastIdx="1" clrIdx="0">
    <p:extLst>
      <p:ext uri="{19B8F6BF-5375-455C-9EA6-DF929625EA0E}">
        <p15:presenceInfo xmlns:p15="http://schemas.microsoft.com/office/powerpoint/2012/main" userId="S::margherita.todisco@aon.it::b478c4ed-aae6-4ea1-ae45-371bd0ac9a7b" providerId="AD"/>
      </p:ext>
    </p:extLst>
  </p:cmAuthor>
  <p:cmAuthor id="2" name="Paola Gallina" initials="PG" lastIdx="4" clrIdx="1">
    <p:extLst>
      <p:ext uri="{19B8F6BF-5375-455C-9EA6-DF929625EA0E}">
        <p15:presenceInfo xmlns:p15="http://schemas.microsoft.com/office/powerpoint/2012/main" userId="S::Paola.Gallina@aon.it::14def723-ecae-4240-ba87-2ed88e6a88a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39A"/>
    <a:srgbClr val="FD1B17"/>
    <a:srgbClr val="ED1912"/>
    <a:srgbClr val="C31405"/>
    <a:srgbClr val="D7160B"/>
    <a:srgbClr val="EB1911"/>
    <a:srgbClr val="BE1303"/>
    <a:srgbClr val="F31A14"/>
    <a:srgbClr val="B08A00"/>
    <a:srgbClr val="887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ile chiaro 3 - Color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61" autoAdjust="0"/>
    <p:restoredTop sz="86410"/>
  </p:normalViewPr>
  <p:slideViewPr>
    <p:cSldViewPr snapToGrid="0" snapToObjects="1">
      <p:cViewPr varScale="1">
        <p:scale>
          <a:sx n="33" d="100"/>
          <a:sy n="33" d="100"/>
        </p:scale>
        <p:origin x="904" y="64"/>
      </p:cViewPr>
      <p:guideLst/>
    </p:cSldViewPr>
  </p:slideViewPr>
  <p:outlineViewPr>
    <p:cViewPr>
      <p:scale>
        <a:sx n="33" d="100"/>
        <a:sy n="33" d="100"/>
      </p:scale>
      <p:origin x="0" y="-23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598D5-A3FE-0C4E-B933-B87520E8EF4C}" type="datetimeFigureOut">
              <a:rPr lang="en-GB" smtClean="0"/>
              <a:t>31/10/2025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AF102A-BCD4-D14F-9CE7-7BB6C2F4C31B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6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DDE82FD2-F864-2E4E-ACF0-2DBC196A7066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4982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3.sv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eg"/><Relationship Id="rId4" Type="http://schemas.openxmlformats.org/officeDocument/2006/relationships/image" Target="../media/image6.sv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jpeg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80413" y="0"/>
            <a:ext cx="16002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5" name="Footer Placeholder 3">
            <a:extLst>
              <a:ext uri="{FF2B5EF4-FFF2-40B4-BE49-F238E27FC236}">
                <a16:creationId xmlns:a16="http://schemas.microsoft.com/office/drawing/2014/main" id="{4B6B1ED1-5316-E04D-A8BF-883351F21F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2915" y="12554568"/>
            <a:ext cx="6883909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/>
              <a:t>Legal Copy Helvetica Regular 8/9.6 AA Gray</a:t>
            </a:r>
            <a:endParaRPr lang="en-GB" dirty="0"/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DF511AC0-4696-F14A-A241-063B95D00CE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2916" y="3124200"/>
            <a:ext cx="6883910" cy="880394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291669A-E186-4DFC-803E-999109B78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5340BA6-8D61-49E8-8AF3-FFC4A83061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CDC294EF-1570-4686-8B4C-6B2B309B20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898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3ABD6EA-57B1-E841-A2FC-D564D9E5FDC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293035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8003904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37A97B9B-8660-E34D-8A5E-ED215B1104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620001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9BEC9BDE-AEC9-004B-A6D3-C047F42163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96555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1591472C-0982-C04B-B734-610F55B8576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2946967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960251DD-ACC3-EA47-91CA-CB389DDF49A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928210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313F46F7-0EF6-244D-A236-B4BEBB2D08F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273933" y="3124200"/>
            <a:ext cx="3796869" cy="4614325"/>
          </a:xfrm>
          <a:noFill/>
        </p:spPr>
        <p:txBody>
          <a:bodyPr/>
          <a:lstStyle>
            <a:lvl1pPr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18" name="Text Placeholder 11">
            <a:extLst>
              <a:ext uri="{FF2B5EF4-FFF2-40B4-BE49-F238E27FC236}">
                <a16:creationId xmlns:a16="http://schemas.microsoft.com/office/drawing/2014/main" id="{143326D2-32A3-424F-A62C-215653886E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8" y="8003904"/>
            <a:ext cx="3812344" cy="2392363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Name First level, Job title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57B7E86D-DAE6-8745-948F-8FCF64B1EE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Speakers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331999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610D141-49A2-A047-8FB7-140EBDBBC4B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50832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E49045D9-F474-534B-B66E-E6ADDDF848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4955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4251FBB-F5DB-CF4D-9F5D-7C56555892F7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740569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79A4968-9A45-1F43-9FBF-F939A432017B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2761826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accent2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81177350-D59D-1A4B-866F-F6B33BFE23C9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117961" y="2945890"/>
            <a:ext cx="4214896" cy="1647824"/>
          </a:xfrm>
        </p:spPr>
        <p:txBody>
          <a:bodyPr anchor="t"/>
          <a:lstStyle>
            <a:lvl1pPr marL="0" indent="0" algn="ctr">
              <a:spcAft>
                <a:spcPts val="0"/>
              </a:spcAft>
              <a:buNone/>
              <a:defRPr sz="10000" b="0" i="0" spc="-100" baseline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00:00</a:t>
            </a:r>
          </a:p>
        </p:txBody>
      </p:sp>
      <p:sp>
        <p:nvSpPr>
          <p:cNvPr id="23" name="Text Placeholder 11">
            <a:extLst>
              <a:ext uri="{FF2B5EF4-FFF2-40B4-BE49-F238E27FC236}">
                <a16:creationId xmlns:a16="http://schemas.microsoft.com/office/drawing/2014/main" id="{CFCF217A-3A08-6B4F-B3FF-408C4E3EF83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582488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4" name="Text Placeholder 11">
            <a:extLst>
              <a:ext uri="{FF2B5EF4-FFF2-40B4-BE49-F238E27FC236}">
                <a16:creationId xmlns:a16="http://schemas.microsoft.com/office/drawing/2014/main" id="{2A7FD1F4-E4CD-AF49-AF5B-9130F9B4A08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2914144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2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2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25" name="Text Placeholder 11">
            <a:extLst>
              <a:ext uri="{FF2B5EF4-FFF2-40B4-BE49-F238E27FC236}">
                <a16:creationId xmlns:a16="http://schemas.microsoft.com/office/drawing/2014/main" id="{5C32491C-7CCF-1342-BDE0-FE357B42D45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8245799" y="4537442"/>
            <a:ext cx="3812344" cy="2392363"/>
          </a:xfrm>
        </p:spPr>
        <p:txBody>
          <a:bodyPr/>
          <a:lstStyle>
            <a:lvl1pPr>
              <a:lnSpc>
                <a:spcPct val="100000"/>
              </a:lnSpc>
              <a:spcAft>
                <a:spcPts val="12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10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defRPr>
                <a:solidFill>
                  <a:schemeClr val="tx1"/>
                </a:solidFill>
              </a:defRPr>
            </a:lvl3pPr>
            <a:lvl4pPr>
              <a:lnSpc>
                <a:spcPct val="117000"/>
              </a:lnSpc>
              <a:defRPr>
                <a:solidFill>
                  <a:schemeClr val="tx1"/>
                </a:solidFill>
              </a:defRPr>
            </a:lvl4pPr>
            <a:lvl5pPr>
              <a:lnSpc>
                <a:spcPct val="117000"/>
              </a:lnSpc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E94A118-9ACE-1944-A522-D064A28911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Agenda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2402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callout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7006886"/>
            <a:ext cx="19048413" cy="1571225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callout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Legal Copy Helvetica Regular 8/9.6 Black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762000" y="1752600"/>
            <a:ext cx="19048413" cy="4956514"/>
          </a:xfrm>
        </p:spPr>
        <p:txBody>
          <a:bodyPr wrap="square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8800" b="0" i="0">
                <a:solidFill>
                  <a:schemeClr val="tx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US" dirty="0"/>
              <a:t>Click to enter Callout</a:t>
            </a:r>
          </a:p>
        </p:txBody>
      </p:sp>
    </p:spTree>
    <p:extLst>
      <p:ext uri="{BB962C8B-B14F-4D97-AF65-F5344CB8AC3E}">
        <p14:creationId xmlns:p14="http://schemas.microsoft.com/office/powerpoint/2010/main" val="26286057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1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21334412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495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2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990679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C4727DAE-2E97-A443-B677-9D8220C5E4C4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2952413" y="3124200"/>
            <a:ext cx="10666413" cy="8877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796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3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88575-1D1D-854D-BCD8-AF60B4C07CF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41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3D3C49DE-9CF0-D64E-B027-761F00728619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9914923" y="3124200"/>
            <a:ext cx="6854825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D748340F-E610-DD45-9760-F316BD6985AA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7545434" y="3124200"/>
            <a:ext cx="6073391" cy="88648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56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ts/infographics/table - long 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60381" y="3121471"/>
            <a:ext cx="21372512" cy="461665"/>
          </a:xfrm>
        </p:spPr>
        <p:txBody>
          <a:bodyPr wrap="square">
            <a:spAutoFit/>
          </a:bodyPr>
          <a:lstStyle>
            <a:lvl1pPr marL="0" indent="0" algn="l">
              <a:spcAft>
                <a:spcPts val="0"/>
              </a:spcAft>
              <a:buNone/>
              <a:defRPr sz="3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C0D9B07-E9B2-C449-9FDC-719C9006FB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Stats or infographics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265398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459106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Graphs/infographics/tables – click to add title</a:t>
            </a:r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F4320E87-12F0-46F5-A488-9424C59375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</p:spTree>
    <p:extLst>
      <p:ext uri="{BB962C8B-B14F-4D97-AF65-F5344CB8AC3E}">
        <p14:creationId xmlns:p14="http://schemas.microsoft.com/office/powerpoint/2010/main" val="2186186815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84413" y="3123964"/>
            <a:ext cx="6096000" cy="887914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pPr lvl="0"/>
            <a:r>
              <a:rPr lang="en-GB" dirty="0"/>
              <a:t>Type a subheading – First level. Type text Second level</a:t>
            </a:r>
          </a:p>
          <a:p>
            <a:pPr lvl="1"/>
            <a:r>
              <a:rPr lang="en-GB" dirty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80104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801042" cy="800219"/>
          </a:xfrm>
        </p:spPr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F2102A-8DDB-5D4A-B5F4-F105419B0B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9810615" y="4254845"/>
            <a:ext cx="3119882" cy="4889155"/>
          </a:xfrm>
        </p:spPr>
        <p:txBody>
          <a:bodyPr/>
          <a:lstStyle>
            <a:lvl1pPr marL="208800" indent="-208800">
              <a:lnSpc>
                <a:spcPct val="100000"/>
              </a:lnSpc>
              <a:spcAft>
                <a:spcPts val="500"/>
              </a:spcAft>
              <a:buFont typeface="+mj-lt"/>
              <a:buAutoNum type="arabicPeriod"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500"/>
              </a:spcAft>
              <a:defRPr sz="1000">
                <a:solidFill>
                  <a:schemeClr val="tx1"/>
                </a:solidFill>
              </a:defRPr>
            </a:lvl2pPr>
            <a:lvl3pPr marL="201613" indent="-201613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3pPr>
            <a:lvl4pPr marL="374650" indent="-1651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4pPr>
            <a:lvl5pPr marL="581025" indent="-203200">
              <a:lnSpc>
                <a:spcPct val="100000"/>
              </a:lnSpc>
              <a:spcAft>
                <a:spcPts val="500"/>
              </a:spcAft>
              <a:tabLst/>
              <a:defRPr sz="1000">
                <a:solidFill>
                  <a:schemeClr val="tx1"/>
                </a:solidFill>
              </a:defRPr>
            </a:lvl5pPr>
            <a:lvl6pPr marL="210312" indent="-210312">
              <a:buFont typeface="+mj-lt"/>
              <a:buAutoNum type="arabicPeriod"/>
              <a:defRPr sz="1000"/>
            </a:lvl6pPr>
            <a:lvl7pPr marL="210312" indent="-210312">
              <a:defRPr sz="1000"/>
            </a:lvl7pPr>
            <a:lvl8pPr marL="210312" indent="-210312">
              <a:defRPr sz="1000"/>
            </a:lvl8pPr>
            <a:lvl9pPr marL="210312" indent="-210312">
              <a:defRPr sz="1000"/>
            </a:lvl9pPr>
          </a:lstStyle>
          <a:p>
            <a:pPr lvl="0"/>
            <a:r>
              <a:rPr lang="en-GB" dirty="0"/>
              <a:t>Type a a list or notes – 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8489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455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 and a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A3461B2-75BA-9241-8F86-93C9471093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4AD07C5-4AC5-0847-BB1D-A611D2FFA5E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84412" y="4328452"/>
            <a:ext cx="13712825" cy="5615648"/>
          </a:xfrm>
        </p:spPr>
        <p:txBody>
          <a:bodyPr/>
          <a:lstStyle>
            <a:lvl1pPr>
              <a:spcAft>
                <a:spcPts val="1800"/>
              </a:spcAft>
              <a:defRPr sz="52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defRPr sz="3000" b="1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statement – First level. </a:t>
            </a:r>
            <a:r>
              <a:rPr lang="en-US" dirty="0"/>
              <a:t>Type Author name – Second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9BB17E7-401E-184B-9F87-B7BC8F0529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52E2AFBC-6ABB-4EED-ACC1-794B5A7A7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511D52FE-5000-418C-9A8E-3E1400D26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84AF1C63-4301-406B-AAF7-C988694E33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76344" y="3192779"/>
            <a:ext cx="800219" cy="80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764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284413" y="3003061"/>
            <a:ext cx="91455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187AB40-3171-FE41-90BE-9608605351B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C323A1D-0DF6-D04A-99CF-6DDF3BC3DD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967649EE-8531-9141-870B-101EFCCD3878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191206" y="3003061"/>
            <a:ext cx="9183687" cy="1647824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52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a subheading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C2DF545-6082-A640-B304-75B032E949C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84413" y="4928452"/>
            <a:ext cx="91455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A5880E28-365C-DB4B-A4C5-2FAC63536D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2191205" y="4928452"/>
            <a:ext cx="9183687" cy="1647823"/>
          </a:xfrm>
        </p:spPr>
        <p:txBody>
          <a:bodyPr/>
          <a:lstStyle/>
          <a:p>
            <a:pPr lvl="1"/>
            <a:r>
              <a:rPr lang="en-US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55682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261264" y="3123964"/>
            <a:ext cx="469470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062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B4141CF5-C122-744F-857C-AA100491562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1288944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12942481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49273EFD-3DDE-2F47-97FB-1C15769A515C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18248024" y="4391839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051634F-5956-984C-AD6F-7C778C53277A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18287206" y="6086623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34CAA191-4F71-C849-9E26-C6A68608B721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288944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2122151-25C4-CE4D-BDB4-2A7224A1EE0D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12942481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D663243-01E6-4C4B-B90D-EC423A714AA6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8248024" y="9268638"/>
            <a:ext cx="3871381" cy="1647824"/>
          </a:xfrm>
        </p:spPr>
        <p:txBody>
          <a:bodyPr wrap="none" anchor="t"/>
          <a:lstStyle>
            <a:lvl1pPr marL="0" indent="0">
              <a:spcAft>
                <a:spcPts val="0"/>
              </a:spcAft>
              <a:buNone/>
              <a:defRPr sz="12000" b="0" i="0" spc="-1000" baseline="0">
                <a:solidFill>
                  <a:schemeClr val="accent4"/>
                </a:solidFill>
                <a:latin typeface="Helvetica Now Text Light" panose="020B0404030202020204" pitchFamily="34" charset="77"/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B017BDB7-EC1E-A74A-A6D6-463400318A5C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8287206" y="10963422"/>
            <a:ext cx="3871381" cy="345479"/>
          </a:xfrm>
        </p:spPr>
        <p:txBody>
          <a:bodyPr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003838F2-65DE-3C49-9956-BA8976557CF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12929040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12AE347-42B7-6847-8450-27FA8B440BA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18260324" y="3095828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0257A75-8571-B849-AF0B-8DD2D2B8AD3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12929040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25E49900-118F-CD48-A42D-869AF2F28CA7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8260324" y="7972627"/>
            <a:ext cx="3871381" cy="1231106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4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</a:t>
            </a:r>
            <a:br>
              <a:rPr lang="en-GB" dirty="0"/>
            </a:br>
            <a:r>
              <a:rPr lang="en-GB" dirty="0"/>
              <a:t>add text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58F7CBF-9194-8A48-AC58-659219153433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2261264" y="3123964"/>
            <a:ext cx="9178668" cy="8879145"/>
          </a:xfrm>
        </p:spPr>
        <p:txBody>
          <a:bodyPr/>
          <a:lstStyle>
            <a:lvl1pPr>
              <a:lnSpc>
                <a:spcPct val="117000"/>
              </a:lnSpc>
              <a:spcAft>
                <a:spcPts val="800"/>
              </a:spcAft>
              <a:defRPr sz="20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081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 and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16642512-3957-EF43-9667-13221E404F43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2263149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4D8E5C98-2D5C-FA4E-B19C-E4FD1AF623D6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2284413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FDAEB2EA-AE24-1443-9762-CED602863704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2263149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7D2B43BB-F80F-E94B-9590-490166D84912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2284413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D11586B-BB88-E841-BDE0-C232DC44FD95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7587317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59FB3666-1E87-CB46-90C6-24A9ED043E99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7608581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71D06E88-E1C6-554B-ACB2-1388ECCFC477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7587317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04E1B498-F789-6B4C-929F-448D3A7E09A9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608581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03D466C-3718-F242-B9DF-2DB7662AB580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12911485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B73F0385-ED67-AD4D-8608-C489961D5B6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12932749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DFBF102-F707-8A41-9092-931F5DD49E8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2911485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572CE571-3876-B640-86F0-2ECB5F3F94B7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12932749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3284B7DF-717C-CE45-BCC4-A7884A8632E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18235653" y="3127725"/>
            <a:ext cx="4568825" cy="461665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None/>
              <a:defRPr sz="30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Click to add text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FCD03DDE-4D27-E546-B96D-0ED1DF019ACA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18256917" y="3749555"/>
            <a:ext cx="4568825" cy="1885701"/>
          </a:xfrm>
        </p:spPr>
        <p:txBody>
          <a:bodyPr wrap="square" anchor="t">
            <a:no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7FA2519B-6FFC-4340-BAFA-E118D8DC4800}"/>
              </a:ext>
            </a:extLst>
          </p:cNvPr>
          <p:cNvSpPr>
            <a:spLocks noGrp="1"/>
          </p:cNvSpPr>
          <p:nvPr>
            <p:ph type="body" idx="29" hasCustomPrompt="1"/>
          </p:nvPr>
        </p:nvSpPr>
        <p:spPr>
          <a:xfrm>
            <a:off x="18235653" y="6615204"/>
            <a:ext cx="4590089" cy="861774"/>
          </a:xfrm>
        </p:spPr>
        <p:txBody>
          <a:bodyPr wrap="square" anchor="b">
            <a:spAutoFit/>
          </a:bodyPr>
          <a:lstStyle>
            <a:lvl1pPr marL="0" indent="0">
              <a:spcAft>
                <a:spcPts val="0"/>
              </a:spcAft>
              <a:buNone/>
              <a:defRPr sz="5600" b="1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GB" dirty="0"/>
              <a:t>00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B8BADAC4-27A3-4E45-B1B1-1007DA629489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18256917" y="7534745"/>
            <a:ext cx="4568825" cy="345479"/>
          </a:xfrm>
        </p:spPr>
        <p:txBody>
          <a:bodyPr wrap="square" anchor="t">
            <a:spAutoFit/>
          </a:bodyPr>
          <a:lstStyle>
            <a:lvl1pPr marL="0" indent="0">
              <a:lnSpc>
                <a:spcPct val="117000"/>
              </a:lnSpc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897925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l content,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568E7-61F5-D04E-995D-81EF41C01A2A}" type="slidenum">
              <a:rPr lang="en-GB" smtClean="0"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35" name="Text Placeholder 11">
            <a:extLst>
              <a:ext uri="{FF2B5EF4-FFF2-40B4-BE49-F238E27FC236}">
                <a16:creationId xmlns:a16="http://schemas.microsoft.com/office/drawing/2014/main" id="{3E0C490C-6E46-DA4D-9C35-2B312B0DAD8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64900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6" name="Text Placeholder 11">
            <a:extLst>
              <a:ext uri="{FF2B5EF4-FFF2-40B4-BE49-F238E27FC236}">
                <a16:creationId xmlns:a16="http://schemas.microsoft.com/office/drawing/2014/main" id="{323CF613-4B78-124C-8431-E69133B251B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33313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7" name="Text Placeholder 11">
            <a:extLst>
              <a:ext uri="{FF2B5EF4-FFF2-40B4-BE49-F238E27FC236}">
                <a16:creationId xmlns:a16="http://schemas.microsoft.com/office/drawing/2014/main" id="{E44EDEBE-67F4-2647-AFFF-D1E705C4BAD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2932569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marL="1108075" indent="-239713">
              <a:lnSpc>
                <a:spcPct val="117000"/>
              </a:lnSpc>
              <a:spcAft>
                <a:spcPts val="2600"/>
              </a:spcAft>
              <a:tabLst/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  <a:lvl7pPr>
              <a:defRPr>
                <a:solidFill>
                  <a:schemeClr val="tx2"/>
                </a:solidFill>
              </a:defRPr>
            </a:lvl7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8" name="Text Placeholder 11">
            <a:extLst>
              <a:ext uri="{FF2B5EF4-FFF2-40B4-BE49-F238E27FC236}">
                <a16:creationId xmlns:a16="http://schemas.microsoft.com/office/drawing/2014/main" id="{F47A09BB-CBFA-0D4E-B2BB-868F53588A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9046825" y="3140793"/>
            <a:ext cx="4588338" cy="5206794"/>
          </a:xfrm>
        </p:spPr>
        <p:txBody>
          <a:bodyPr/>
          <a:lstStyle>
            <a:lvl1pPr>
              <a:lnSpc>
                <a:spcPct val="100000"/>
              </a:lnSpc>
              <a:spcAft>
                <a:spcPts val="1400"/>
              </a:spcAft>
              <a:defRPr>
                <a:solidFill>
                  <a:schemeClr val="tx1"/>
                </a:solidFill>
              </a:defRPr>
            </a:lvl1pPr>
            <a:lvl2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2pPr>
            <a:lvl3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5pPr>
            <a:lvl6pPr indent="-241200">
              <a:lnSpc>
                <a:spcPct val="117000"/>
              </a:lnSpc>
              <a:spcAft>
                <a:spcPts val="2600"/>
              </a:spcAft>
              <a:defRPr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6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472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0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E8CCE00E-6A41-1C48-A182-3BE9BB39784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20125" y="3126481"/>
            <a:ext cx="6184333" cy="88625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92260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760825" y="0"/>
            <a:ext cx="7621588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13750925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13750925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9E4C97E-00D5-394C-B6B1-5D95FD196B6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13735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8839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1 col content and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33F0F45A-F682-2D49-8730-9963CCAA667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666414" y="0"/>
            <a:ext cx="13716000" cy="13716000"/>
          </a:xfrm>
        </p:spPr>
        <p:txBody>
          <a:bodyPr tIns="566928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3C57073-C7EE-2841-80E1-0655BC165A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4" y="936384"/>
            <a:ext cx="7656511" cy="800219"/>
          </a:xfrm>
        </p:spPr>
        <p:txBody>
          <a:bodyPr/>
          <a:lstStyle/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2223A4-0309-D041-BC7E-1B4B70A5FBB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4" y="1686568"/>
            <a:ext cx="7656511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47EF4F2-8463-C345-BD26-41417596A8B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1761" y="3126481"/>
            <a:ext cx="6877478" cy="8902951"/>
          </a:xfrm>
        </p:spPr>
        <p:txBody>
          <a:bodyPr/>
          <a:lstStyle/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0796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1B5DE5E-701C-F94A-8940-19FE453292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932" y="3115610"/>
            <a:ext cx="6109482" cy="345479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Aft>
                <a:spcPts val="1000"/>
              </a:spcAft>
              <a:defRPr sz="2000" b="0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/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B6F1B50A-A6CD-454A-BF8F-179FABBD814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70932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92BB6A5F-4A27-3A45-A3A2-B24C0CFCE1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70932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F40F0EBB-2640-1C41-B3A1-4727F17E0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70932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1CE64662-D4B3-5249-ABA5-6779DB4C0A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89558" y="554909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8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9" name="Text Placeholder 9">
            <a:extLst>
              <a:ext uri="{FF2B5EF4-FFF2-40B4-BE49-F238E27FC236}">
                <a16:creationId xmlns:a16="http://schemas.microsoft.com/office/drawing/2014/main" id="{4A7D8163-732A-F54A-8B73-00C95459C7B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9558" y="7350064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9">
            <a:extLst>
              <a:ext uri="{FF2B5EF4-FFF2-40B4-BE49-F238E27FC236}">
                <a16:creationId xmlns:a16="http://schemas.microsoft.com/office/drawing/2014/main" id="{42D5C87C-08A5-3F42-8CC3-9D155CECEC9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89558" y="9151033"/>
            <a:ext cx="3059893" cy="142577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1000"/>
              </a:spcBef>
              <a:spcAft>
                <a:spcPts val="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Aft>
                <a:spcPts val="1000"/>
              </a:spcAft>
              <a:buFont typeface="Arial" panose="020B0604020202020204" pitchFamily="34" charset="0"/>
              <a:buNone/>
              <a:tabLst/>
              <a:defRPr/>
            </a:lvl3pPr>
            <a:lvl4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833593CB-E635-AD44-BA7D-B4DB0B562D7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90712" y="3115610"/>
            <a:ext cx="6168815" cy="2197525"/>
          </a:xfrm>
        </p:spPr>
        <p:txBody>
          <a:bodyPr wrap="square">
            <a:spAutoFit/>
          </a:bodyPr>
          <a:lstStyle>
            <a:lvl1pPr marL="0">
              <a:lnSpc>
                <a:spcPct val="117000"/>
              </a:lnSpc>
              <a:spcBef>
                <a:spcPts val="0"/>
              </a:spcBef>
              <a:spcAft>
                <a:spcPts val="800"/>
              </a:spcAft>
              <a:defRPr sz="2000" b="1">
                <a:solidFill>
                  <a:schemeClr val="tx1"/>
                </a:solidFill>
              </a:defRPr>
            </a:lvl1pPr>
            <a:lvl2pPr marL="0">
              <a:lnSpc>
                <a:spcPct val="117000"/>
              </a:lnSpc>
              <a:spcAft>
                <a:spcPts val="1000"/>
              </a:spcAft>
              <a:defRPr>
                <a:solidFill>
                  <a:schemeClr val="tx1"/>
                </a:solidFill>
              </a:defRPr>
            </a:lvl2pPr>
            <a:lvl3pPr marL="0" indent="0">
              <a:lnSpc>
                <a:spcPct val="117000"/>
              </a:lnSpc>
              <a:spcBef>
                <a:spcPts val="1000"/>
              </a:spcBef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1" i="0">
                <a:solidFill>
                  <a:schemeClr val="tx1"/>
                </a:solidFill>
                <a:latin typeface="Helvetica Now Text" panose="020B0504030202020204" pitchFamily="34" charset="77"/>
              </a:defRPr>
            </a:lvl3pPr>
            <a:lvl4pPr marL="0" indent="0">
              <a:lnSpc>
                <a:spcPct val="100000"/>
              </a:lnSpc>
              <a:spcAft>
                <a:spcPts val="500"/>
              </a:spcAft>
              <a:buFont typeface="Arial" panose="020B0604020202020204" pitchFamily="34" charset="0"/>
              <a:buNone/>
              <a:tabLst/>
              <a:defRPr sz="1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4pPr>
            <a:lvl5pPr marL="0" indent="0">
              <a:lnSpc>
                <a:spcPct val="117000"/>
              </a:lnSpc>
              <a:spcAft>
                <a:spcPts val="0"/>
              </a:spcAft>
              <a:buFont typeface="Arial" panose="020B0604020202020204" pitchFamily="34" charset="0"/>
              <a:buNone/>
              <a:tabLst/>
              <a:defRPr/>
            </a:lvl5pPr>
          </a:lstStyle>
          <a:p>
            <a:pPr lvl="0"/>
            <a:r>
              <a:rPr lang="en-US" dirty="0"/>
              <a:t>Click to add bold text First level. Click to add text Second level. Click to add small text bold Third level. Click to add small text Fourth level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A616470C-5D44-1543-BC17-F6DB941BB05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6313" y="936384"/>
            <a:ext cx="21372512" cy="800219"/>
          </a:xfrm>
        </p:spPr>
        <p:txBody>
          <a:bodyPr/>
          <a:lstStyle/>
          <a:p>
            <a:r>
              <a:rPr lang="en-US" dirty="0"/>
              <a:t>Contacts – click to add title</a:t>
            </a:r>
            <a:endParaRPr lang="en-GB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6B70E86-3214-1440-AB9C-6ABFB8CFCF0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28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248F69B-50B5-0F42-982D-7D61C2BD5FB9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30289A73-F916-7D49-91A7-392E2BAF8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2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47AFE81-DA8A-134F-B52C-C13A80B713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marL="0" marR="0" lvl="0" indent="0" algn="l" defTabSz="1828709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AF5851-9237-4AF8-BB90-A948C545F03C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3038456F-3E12-4DE0-8D61-3C910A603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DFCDF2-258B-4C47-BE14-60CE51275425}"/>
              </a:ext>
            </a:extLst>
          </p:cNvPr>
          <p:cNvSpPr/>
          <p:nvPr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DD6B64E5-2431-4AF8-9F50-C56A041F07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03655F-5CB9-48CB-ADB1-B9BBA380D74E}"/>
              </a:ext>
            </a:extLst>
          </p:cNvPr>
          <p:cNvSpPr/>
          <p:nvPr userDrawn="1"/>
        </p:nvSpPr>
        <p:spPr>
          <a:xfrm>
            <a:off x="0" y="0"/>
            <a:ext cx="3043238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869101C5-430B-47D2-B860-13B2CFDFFB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8" name="Picture Placeholder 10">
            <a:extLst>
              <a:ext uri="{FF2B5EF4-FFF2-40B4-BE49-F238E27FC236}">
                <a16:creationId xmlns:a16="http://schemas.microsoft.com/office/drawing/2014/main" id="{B2AE95DD-6549-F74E-B4A5-F644AEF2E1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01215" y="-893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970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87BEC2EE-DF3F-614E-88A6-0E37009C4E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4E910327-66FD-5940-AD7F-B69B8A244A9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97239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72E2517E-1DD9-2A41-A8C4-BC4A9768F3B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4826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24">
            <a:extLst>
              <a:ext uri="{FF2B5EF4-FFF2-40B4-BE49-F238E27FC236}">
                <a16:creationId xmlns:a16="http://schemas.microsoft.com/office/drawing/2014/main" id="{0F228426-CF81-2046-8520-D8823BD034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952413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Type a subheading – First level. Type text Second level. Type bullet Third, Fourth and Fifth level </a:t>
            </a: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24">
            <a:extLst>
              <a:ext uri="{FF2B5EF4-FFF2-40B4-BE49-F238E27FC236}">
                <a16:creationId xmlns:a16="http://schemas.microsoft.com/office/drawing/2014/main" id="{BE23F920-5C18-B34A-8211-35DA063D9C5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8280000" y="4908613"/>
            <a:ext cx="3848100" cy="2921000"/>
          </a:xfrm>
        </p:spPr>
        <p:txBody>
          <a:bodyPr/>
          <a:lstStyle>
            <a:lvl1pPr>
              <a:spcAft>
                <a:spcPts val="800"/>
              </a:spcAft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4A37B2-4A9E-0843-BCD6-4733431C4A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dirty="0"/>
              <a:t>Click to add title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F5CCAC0F-B7AD-3249-877F-A0604EDE6319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Click to add subhead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62020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video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78AE1F3-A300-D249-985E-B8178B030478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-1" y="0"/>
            <a:ext cx="24382413" cy="13716000"/>
          </a:xfrm>
          <a:solidFill>
            <a:srgbClr val="262836"/>
          </a:solidFill>
        </p:spPr>
        <p:txBody>
          <a:bodyPr tIns="548640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sull'icona per inserire un contenuto multimediale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5813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/Question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52459" y="2975248"/>
            <a:ext cx="10598568" cy="1384995"/>
          </a:xfrm>
        </p:spPr>
        <p:txBody>
          <a:bodyPr/>
          <a:lstStyle>
            <a:lvl1pPr>
              <a:defRPr sz="9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add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352533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act us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B40883-779E-2041-96B2-246837E8636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68013" y="3122245"/>
            <a:ext cx="6112400" cy="7797800"/>
          </a:xfrm>
        </p:spPr>
        <p:txBody>
          <a:bodyPr/>
          <a:lstStyle>
            <a:lvl1pPr>
              <a:lnSpc>
                <a:spcPct val="115000"/>
              </a:lnSpc>
              <a:spcBef>
                <a:spcPts val="2500"/>
              </a:spcBef>
              <a:spcAft>
                <a:spcPts val="600"/>
              </a:spcAft>
              <a:defRPr sz="2000" b="1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>
              <a:lnSpc>
                <a:spcPct val="100000"/>
              </a:lnSpc>
              <a:spcAft>
                <a:spcPts val="0"/>
              </a:spcAft>
              <a:defRPr sz="1800">
                <a:solidFill>
                  <a:schemeClr val="bg1"/>
                </a:solidFill>
              </a:defRPr>
            </a:lvl2pPr>
            <a:lvl3pPr marL="0" indent="0">
              <a:lnSpc>
                <a:spcPct val="115000"/>
              </a:lnSpc>
              <a:buNone/>
              <a:tabLst/>
              <a:defRPr sz="1000">
                <a:solidFill>
                  <a:schemeClr val="bg1"/>
                </a:solidFill>
              </a:defRPr>
            </a:lvl3pPr>
            <a:lvl4pPr marL="0" indent="0">
              <a:buNone/>
              <a:tabLst/>
              <a:defRPr>
                <a:solidFill>
                  <a:schemeClr val="bg1"/>
                </a:solidFill>
              </a:defRPr>
            </a:lvl4pPr>
            <a:lvl5pPr marL="0" indent="0">
              <a:buNone/>
              <a:tabLst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bold text First Level. Click to add text Second level. Click to add small text Third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7409532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to d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F4C3CA-7962-4B8E-8004-FBD88F0EF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sz="2000"/>
            </a:lvl1pPr>
          </a:lstStyle>
          <a:p>
            <a:pPr rtl="0"/>
            <a:fld id="{CBB4CDA7-4C6A-44FC-A97B-F1A94603BC41}" type="datetime1">
              <a:rPr lang="it-IT" noProof="0" smtClean="0"/>
              <a:t>31/10/2025</a:t>
            </a:fld>
            <a:endParaRPr lang="it-IT" noProof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7B5E76-E101-4994-92F5-1F540EB16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05702" y="12712701"/>
            <a:ext cx="4375773" cy="730250"/>
          </a:xfrm>
        </p:spPr>
        <p:txBody>
          <a:bodyPr rtlCol="0"/>
          <a:lstStyle>
            <a:lvl1pPr algn="r">
              <a:defRPr sz="2000"/>
            </a:lvl1pPr>
          </a:lstStyle>
          <a:p>
            <a:pPr rtl="0"/>
            <a:r>
              <a:rPr lang="it-IT" noProof="0"/>
              <a:t>TITOLO PRESENTAZIONE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249F242-2699-411D-B3F7-3D6D480E4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rtl="0"/>
            <a:fld id="{294A09A9-5501-47C1-A89A-A340965A2BE2}" type="slidenum">
              <a:rPr lang="it-IT" noProof="0" smtClean="0"/>
              <a:pPr rtl="0"/>
              <a:t>‹N›</a:t>
            </a:fld>
            <a:endParaRPr lang="it-IT" noProof="0"/>
          </a:p>
        </p:txBody>
      </p: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59FE6242-19BA-2847-9959-30D6F0E27035}"/>
              </a:ext>
            </a:extLst>
          </p:cNvPr>
          <p:cNvCxnSpPr/>
          <p:nvPr userDrawn="1"/>
        </p:nvCxnSpPr>
        <p:spPr>
          <a:xfrm flipH="1">
            <a:off x="12665308" y="0"/>
            <a:ext cx="3067464" cy="12182168"/>
          </a:xfrm>
          <a:prstGeom prst="line">
            <a:avLst/>
          </a:prstGeom>
          <a:ln w="952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olo 11">
            <a:extLst>
              <a:ext uri="{FF2B5EF4-FFF2-40B4-BE49-F238E27FC236}">
                <a16:creationId xmlns:a16="http://schemas.microsoft.com/office/drawing/2014/main" id="{715A3155-E4BF-478C-8D90-C66F5EB274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7276" y="1759273"/>
            <a:ext cx="12384978" cy="2396358"/>
          </a:xfrm>
          <a:custGeom>
            <a:avLst/>
            <a:gdLst>
              <a:gd name="connsiteX0" fmla="*/ 0 w 6192892"/>
              <a:gd name="connsiteY0" fmla="*/ 0 h 1198179"/>
              <a:gd name="connsiteX1" fmla="*/ 6192892 w 6192892"/>
              <a:gd name="connsiteY1" fmla="*/ 0 h 1198179"/>
              <a:gd name="connsiteX2" fmla="*/ 5947075 w 6192892"/>
              <a:gd name="connsiteY2" fmla="*/ 1198179 h 1198179"/>
              <a:gd name="connsiteX3" fmla="*/ 0 w 6192892"/>
              <a:gd name="connsiteY3" fmla="*/ 1198179 h 1198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92892" h="1198179">
                <a:moveTo>
                  <a:pt x="0" y="0"/>
                </a:moveTo>
                <a:lnTo>
                  <a:pt x="6192892" y="0"/>
                </a:lnTo>
                <a:lnTo>
                  <a:pt x="5947075" y="1198179"/>
                </a:lnTo>
                <a:lnTo>
                  <a:pt x="0" y="11981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228600" rtlCol="0" anchor="ctr">
            <a:noAutofit/>
          </a:bodyPr>
          <a:lstStyle>
            <a:lvl1pPr algn="l">
              <a:lnSpc>
                <a:spcPct val="100000"/>
              </a:lnSpc>
              <a:defRPr sz="8000" cap="all" spc="600" baseline="0">
                <a:solidFill>
                  <a:schemeClr val="bg1"/>
                </a:solidFill>
                <a:latin typeface="Bahnschrift" panose="020B0502040204020203" pitchFamily="34" charset="0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EDF23CDC-9A9D-5247-AD71-0A10D94BD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31913" y="5103639"/>
            <a:ext cx="8825562" cy="7078530"/>
          </a:xfrm>
        </p:spPr>
        <p:txBody>
          <a:bodyPr rtlCol="0">
            <a:normAutofit/>
          </a:bodyPr>
          <a:lstStyle>
            <a:lvl1pPr marL="685766" indent="-685766" algn="l">
              <a:lnSpc>
                <a:spcPct val="100000"/>
              </a:lnSpc>
              <a:buFont typeface="Arial" panose="020B0604020202020204" pitchFamily="34" charset="0"/>
              <a:buChar char="•"/>
              <a:defRPr sz="4000" spc="280" baseline="0">
                <a:solidFill>
                  <a:schemeClr val="tx2"/>
                </a:solidFill>
                <a:latin typeface="Tw Cen MT" panose="020B0602020104020603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</a:p>
        </p:txBody>
      </p:sp>
      <p:sp>
        <p:nvSpPr>
          <p:cNvPr id="27" name="Segnaposto immagine 26">
            <a:extLst>
              <a:ext uri="{FF2B5EF4-FFF2-40B4-BE49-F238E27FC236}">
                <a16:creationId xmlns:a16="http://schemas.microsoft.com/office/drawing/2014/main" id="{0DA38E85-9448-450D-A4ED-FFA79C7100D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2921843" y="0"/>
            <a:ext cx="11460570" cy="13716000"/>
          </a:xfrm>
          <a:custGeom>
            <a:avLst/>
            <a:gdLst>
              <a:gd name="connsiteX0" fmla="*/ 1688746 w 5730658"/>
              <a:gd name="connsiteY0" fmla="*/ 0 h 6858000"/>
              <a:gd name="connsiteX1" fmla="*/ 5730658 w 5730658"/>
              <a:gd name="connsiteY1" fmla="*/ 0 h 6858000"/>
              <a:gd name="connsiteX2" fmla="*/ 5730658 w 5730658"/>
              <a:gd name="connsiteY2" fmla="*/ 6858000 h 6858000"/>
              <a:gd name="connsiteX3" fmla="*/ 31751 w 5730658"/>
              <a:gd name="connsiteY3" fmla="*/ 6858000 h 6858000"/>
              <a:gd name="connsiteX4" fmla="*/ 31751 w 5730658"/>
              <a:gd name="connsiteY4" fmla="*/ 6857688 h 6858000"/>
              <a:gd name="connsiteX5" fmla="*/ 0 w 5730658"/>
              <a:gd name="connsiteY5" fmla="*/ 6857932 h 6858000"/>
              <a:gd name="connsiteX6" fmla="*/ 31751 w 5730658"/>
              <a:gd name="connsiteY6" fmla="*/ 6729501 h 6858000"/>
              <a:gd name="connsiteX7" fmla="*/ 31751 w 5730658"/>
              <a:gd name="connsiteY7" fmla="*/ 6681788 h 6858000"/>
              <a:gd name="connsiteX8" fmla="*/ 43547 w 5730658"/>
              <a:gd name="connsiteY8" fmla="*/ 6681788 h 6858000"/>
              <a:gd name="connsiteX9" fmla="*/ 1688746 w 5730658"/>
              <a:gd name="connsiteY9" fmla="*/ 270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0658" h="6858000">
                <a:moveTo>
                  <a:pt x="1688746" y="0"/>
                </a:moveTo>
                <a:lnTo>
                  <a:pt x="5730658" y="0"/>
                </a:lnTo>
                <a:lnTo>
                  <a:pt x="5730658" y="6858000"/>
                </a:lnTo>
                <a:lnTo>
                  <a:pt x="31751" y="6858000"/>
                </a:lnTo>
                <a:lnTo>
                  <a:pt x="31751" y="6857688"/>
                </a:lnTo>
                <a:lnTo>
                  <a:pt x="0" y="6857932"/>
                </a:lnTo>
                <a:lnTo>
                  <a:pt x="31751" y="6729501"/>
                </a:lnTo>
                <a:lnTo>
                  <a:pt x="31751" y="6681788"/>
                </a:lnTo>
                <a:lnTo>
                  <a:pt x="43547" y="6681788"/>
                </a:lnTo>
                <a:lnTo>
                  <a:pt x="1688746" y="27053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it-IT" noProof="0"/>
              <a:t>Fare clic sull'icona per inserire un'immagine</a:t>
            </a:r>
          </a:p>
        </p:txBody>
      </p:sp>
    </p:spTree>
    <p:extLst>
      <p:ext uri="{BB962C8B-B14F-4D97-AF65-F5344CB8AC3E}">
        <p14:creationId xmlns:p14="http://schemas.microsoft.com/office/powerpoint/2010/main" val="3554412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34B150-92F0-4A03-AA3A-61D871FEB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64FB0-E925-47E9-83F8-47225CCD14ED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92424B-AD10-40AC-BA06-88399991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3DADB9-64B2-4C96-8521-B8C15A0C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9D6F0-9702-4C43-9C87-B0199E585A6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035060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85C2A9-C40B-4133-B493-946DC684D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2CFC5-4EAF-4F56-8014-79BA04E9F8DC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0B5FA4-09B4-4E91-8757-DEF6CF0A7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626E42-7D8A-42C6-BF84-FE19ECB2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4497F-FA0E-401C-B8ED-FFE224DC1A6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58200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64570" y="3419477"/>
            <a:ext cx="21029831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64570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5E3BCE-4531-455B-A1B3-D3BC3D32C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5A057-7687-4C9B-A17A-03DB1805DC29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DA5EA88-E4F5-46EC-9302-5561F2C9E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5E4243-F7C5-4925-AF67-518CF595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419AF-5DAA-4BE4-B012-F3DB23CF1F07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079336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676292" y="3651250"/>
            <a:ext cx="10327357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2378765" y="3651250"/>
            <a:ext cx="10327360" cy="87026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430CFAF2-EE67-4808-A7AF-B4E58E79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8A78D-F694-499D-B2F0-07781F3CE1E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068E2F3-F896-4068-86A1-F2099A3EB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AFB8BC93-F732-4C83-861A-195E7E972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F9329-1BCC-4011-B475-F8FCF3CACED6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93404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200" y="730251"/>
            <a:ext cx="21029831" cy="265112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680198" y="3362326"/>
            <a:ext cx="1031563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680198" y="5010150"/>
            <a:ext cx="10315636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12343599" y="3362326"/>
            <a:ext cx="10366432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12343599" y="5010150"/>
            <a:ext cx="10366432" cy="736917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>
            <a:extLst>
              <a:ext uri="{FF2B5EF4-FFF2-40B4-BE49-F238E27FC236}">
                <a16:creationId xmlns:a16="http://schemas.microsoft.com/office/drawing/2014/main" id="{F749C9AA-82C8-492B-B123-120AD723C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D9136-CD28-492A-ADA0-E91AB00395B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8" name="Segnaposto piè di pagina 4">
            <a:extLst>
              <a:ext uri="{FF2B5EF4-FFF2-40B4-BE49-F238E27FC236}">
                <a16:creationId xmlns:a16="http://schemas.microsoft.com/office/drawing/2014/main" id="{744DFF43-E349-4349-AA1C-2C029AD0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>
            <a:extLst>
              <a:ext uri="{FF2B5EF4-FFF2-40B4-BE49-F238E27FC236}">
                <a16:creationId xmlns:a16="http://schemas.microsoft.com/office/drawing/2014/main" id="{A054C9BC-47E1-4B03-AA8F-19391C984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7C85C-58B4-4CEE-AF7F-837E8342D3B3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927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id="{6C3C968F-382E-D845-A447-BA8A7CEE9E6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666413" y="0"/>
            <a:ext cx="13716000" cy="13715107"/>
          </a:xfrm>
          <a:solidFill>
            <a:schemeClr val="bg1">
              <a:lumMod val="95000"/>
            </a:schemeClr>
          </a:solidFill>
        </p:spPr>
        <p:txBody>
          <a:bodyPr tIns="5577840"/>
          <a:lstStyle>
            <a:lvl1pPr algn="ctr">
              <a:defRPr b="0"/>
            </a:lvl1pPr>
          </a:lstStyle>
          <a:p>
            <a:r>
              <a:rPr lang="it-IT"/>
              <a:t>Fare clic sull'icona per inserire un'immagine</a:t>
            </a:r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733376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3">
            <a:extLst>
              <a:ext uri="{FF2B5EF4-FFF2-40B4-BE49-F238E27FC236}">
                <a16:creationId xmlns:a16="http://schemas.microsoft.com/office/drawing/2014/main" id="{01D0C3D4-FBEC-42F6-8300-AD1FF159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4CE3-95EC-4B56-A2E8-7C589E11F4AE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4" name="Segnaposto piè di pagina 4">
            <a:extLst>
              <a:ext uri="{FF2B5EF4-FFF2-40B4-BE49-F238E27FC236}">
                <a16:creationId xmlns:a16="http://schemas.microsoft.com/office/drawing/2014/main" id="{7F2CDBB5-759C-4271-A406-BC2D46FB8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>
            <a:extLst>
              <a:ext uri="{FF2B5EF4-FFF2-40B4-BE49-F238E27FC236}">
                <a16:creationId xmlns:a16="http://schemas.microsoft.com/office/drawing/2014/main" id="{F991A574-7687-4603-8A72-0FC4B2CDF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C602F-D203-4ACD-918C-645CE4B3CB4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38574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>
            <a:extLst>
              <a:ext uri="{FF2B5EF4-FFF2-40B4-BE49-F238E27FC236}">
                <a16:creationId xmlns:a16="http://schemas.microsoft.com/office/drawing/2014/main" id="{33222ED0-0C6B-4A6E-9E63-D083EB7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E5F06-BC05-4738-9FF4-1B86580B6367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3" name="Segnaposto piè di pagina 4">
            <a:extLst>
              <a:ext uri="{FF2B5EF4-FFF2-40B4-BE49-F238E27FC236}">
                <a16:creationId xmlns:a16="http://schemas.microsoft.com/office/drawing/2014/main" id="{55710571-122E-4D7E-B91E-62A7B3D8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>
            <a:extLst>
              <a:ext uri="{FF2B5EF4-FFF2-40B4-BE49-F238E27FC236}">
                <a16:creationId xmlns:a16="http://schemas.microsoft.com/office/drawing/2014/main" id="{4D1E410D-42C5-45E7-A6AC-C5323618C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C4A3-388C-4CC0-8EFE-8A5C19494B15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60704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366434" y="1974851"/>
            <a:ext cx="12343595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B275B842-873E-41C8-8843-3C1D2DD88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C606-B80D-44FE-8971-F91E2C2696B0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85F400E-1ADA-43D8-9348-D46E5C2B3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9D5CD521-0469-410A-B952-C60A55E59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843C-E83F-4114-B3B9-8E2CB5D710AB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348022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80198" y="914400"/>
            <a:ext cx="7861765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0366434" y="1974851"/>
            <a:ext cx="12343595" cy="9747250"/>
          </a:xfrm>
        </p:spPr>
        <p:txBody>
          <a:bodyPr rtlCol="0">
            <a:normAutofit/>
          </a:bodyPr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680198" y="4114800"/>
            <a:ext cx="7861765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3">
            <a:extLst>
              <a:ext uri="{FF2B5EF4-FFF2-40B4-BE49-F238E27FC236}">
                <a16:creationId xmlns:a16="http://schemas.microsoft.com/office/drawing/2014/main" id="{EBEA94A7-77BC-4A77-9910-8B929ED5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C5DB9-48B1-47DF-8474-6E83F92C735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6" name="Segnaposto piè di pagina 4">
            <a:extLst>
              <a:ext uri="{FF2B5EF4-FFF2-40B4-BE49-F238E27FC236}">
                <a16:creationId xmlns:a16="http://schemas.microsoft.com/office/drawing/2014/main" id="{2CE07F70-64D8-45AD-A6F4-8994CCF8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>
            <a:extLst>
              <a:ext uri="{FF2B5EF4-FFF2-40B4-BE49-F238E27FC236}">
                <a16:creationId xmlns:a16="http://schemas.microsoft.com/office/drawing/2014/main" id="{C0A0E5CA-9437-438A-8C1E-81BA7CDA4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64BEF-E04C-409E-B268-52A13847279A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502906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A47A78-8978-4F4A-BDF3-4F6E8099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9E378A-D36F-4EA4-84B3-34A29A3FF2E5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F3C7EB-9B95-4879-8603-61D772DDD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AC4D681-F05B-4ED7-B131-FB499CA40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7A16E-A8F4-416E-AC77-6C48226237E4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87742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17450618" y="730250"/>
            <a:ext cx="5255505" cy="11623676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676293" y="730250"/>
            <a:ext cx="15399212" cy="11623676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4F2FA5-CA88-4D43-BDDD-B216D31E5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7713E-0F9B-4630-8B50-FF098D9D5068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F579E3-28AE-4A02-8F21-A2B039D1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48348A-2E57-4E7E-A482-88C52916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08339-93E2-4C3E-A9F4-26112307CC1D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2626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72D04E61-2D3B-9343-8D58-063CF0CCE7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96791" y="761999"/>
            <a:ext cx="1522235" cy="57598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4D167EB-636E-2F49-8D89-130717900AF3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A92F0540-6983-A44E-ADEC-5C865A728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6791" y="12554568"/>
            <a:ext cx="7642447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l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FCC3EC69-B9C7-4C47-85A4-98ABD550A2D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96791" y="3124200"/>
            <a:ext cx="7642447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title. Second level – subtitle. Third level – date</a:t>
            </a:r>
          </a:p>
          <a:p>
            <a:pPr lvl="1"/>
            <a:r>
              <a:rPr lang="en-GB" dirty="0"/>
              <a:t>Second level 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E8FF82-9FAC-4581-9739-8ED0F45E39D0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B47DCA-40C1-444E-9D66-A19EA7134745}"/>
              </a:ext>
            </a:extLst>
          </p:cNvPr>
          <p:cNvSpPr/>
          <p:nvPr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A54C3F-2C4A-434B-BA94-298A23CFAE6A}"/>
              </a:ext>
            </a:extLst>
          </p:cNvPr>
          <p:cNvSpPr/>
          <p:nvPr userDrawn="1"/>
        </p:nvSpPr>
        <p:spPr>
          <a:xfrm>
            <a:off x="0" y="0"/>
            <a:ext cx="757442" cy="1371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Helvetica Now Text" panose="020B0504030202020204" pitchFamily="34" charset="77"/>
            </a:endParaRPr>
          </a:p>
        </p:txBody>
      </p:sp>
      <p:pic>
        <p:nvPicPr>
          <p:cNvPr id="14" name="Picture Placeholder 36">
            <a:extLst>
              <a:ext uri="{FF2B5EF4-FFF2-40B4-BE49-F238E27FC236}">
                <a16:creationId xmlns:a16="http://schemas.microsoft.com/office/drawing/2014/main" id="{A8B9D7FD-619E-2340-849E-CBE5236E20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0"/>
          <a:stretch/>
        </p:blipFill>
        <p:spPr>
          <a:xfrm>
            <a:off x="10666413" y="0"/>
            <a:ext cx="13716000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291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7596380-44AA-9B4A-A70A-B6B7382B02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044825" y="0"/>
            <a:ext cx="12966486" cy="13715107"/>
          </a:xfrm>
          <a:solidFill>
            <a:schemeClr val="bg1">
              <a:lumMod val="95000"/>
            </a:schemeClr>
          </a:solidFill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375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4_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E1BD47D-8051-FF49-996A-97F39DAA8F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6D85B0E-0EBF-7145-BA52-997F84B0D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28291" y="12554568"/>
            <a:ext cx="6899365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EFE0667-A6DC-BB45-B75C-FD044D4032C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728291" y="3124200"/>
            <a:ext cx="6883910" cy="8877300"/>
          </a:xfrm>
        </p:spPr>
        <p:txBody>
          <a:bodyPr/>
          <a:lstStyle>
            <a:lvl1pPr>
              <a:spcBef>
                <a:spcPts val="1400"/>
              </a:spcBef>
              <a:defRPr sz="6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1000"/>
              </a:spcBef>
              <a:defRPr sz="40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4000"/>
              </a:spcBef>
              <a:spcAft>
                <a:spcPts val="1000"/>
              </a:spcAft>
              <a:buNone/>
              <a:defRPr sz="24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None/>
              <a:tabLst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First level – title</a:t>
            </a:r>
            <a:br>
              <a:rPr lang="en-GB" dirty="0"/>
            </a:br>
            <a:r>
              <a:rPr lang="en-GB" dirty="0"/>
              <a:t>Second level – subtitle</a:t>
            </a:r>
            <a:br>
              <a:rPr lang="en-GB" dirty="0"/>
            </a:br>
            <a:r>
              <a:rPr lang="en-GB" dirty="0"/>
              <a:t>Third level – date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 – date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9E251BA-D576-4F2D-A8CA-DDB830A0D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E63ECD-EC64-4F43-A0E7-73EE81CABF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93F7E65-547E-4AF2-918B-72EBCE4762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2000" y="761999"/>
            <a:ext cx="1522235" cy="575981"/>
          </a:xfrm>
          <a:prstGeom prst="rect">
            <a:avLst/>
          </a:prstGeom>
        </p:spPr>
      </p:pic>
      <p:pic>
        <p:nvPicPr>
          <p:cNvPr id="14" name="Picture Placeholder 9">
            <a:extLst>
              <a:ext uri="{FF2B5EF4-FFF2-40B4-BE49-F238E27FC236}">
                <a16:creationId xmlns:a16="http://schemas.microsoft.com/office/drawing/2014/main" id="{B7999D87-449E-B548-A4B0-E7455602C6A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44825" y="-1"/>
            <a:ext cx="12966486" cy="13715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490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">
    <p:bg>
      <p:bgPr>
        <a:solidFill>
          <a:srgbClr val="E5EF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5BB202A0-3E3B-F343-940D-EC8DA58AFD3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902825" y="0"/>
            <a:ext cx="14479588" cy="13715107"/>
          </a:xfrm>
          <a:noFill/>
        </p:spPr>
        <p:txBody>
          <a:bodyPr tIns="5669280"/>
          <a:lstStyle>
            <a:lvl1pPr algn="ctr">
              <a:defRPr/>
            </a:lvl1pPr>
          </a:lstStyle>
          <a:p>
            <a:r>
              <a:rPr lang="it-IT"/>
              <a:t>Fare clic sull'icona per inserire un'immagine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F3DFE6-CF7F-6941-BD95-6D8F355083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1920" y="5141571"/>
            <a:ext cx="8409890" cy="1868998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50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Click to edit </a:t>
            </a:r>
            <a:br>
              <a:rPr lang="en-GB" dirty="0"/>
            </a:br>
            <a:r>
              <a:rPr lang="en-GB" dirty="0"/>
              <a:t>Divider title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77E01A6-7CA0-C146-AFF9-40B8146B88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7AED66-6F74-7547-9E21-115ADD7A8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Legal Copy Helvetica Regular 8/9.6 White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1AC1B24-C527-8C44-89B1-BA739F2AB5F4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465310" y="1049902"/>
            <a:ext cx="8569128" cy="4091669"/>
          </a:xfrm>
        </p:spPr>
        <p:txBody>
          <a:bodyPr wrap="square">
            <a:noAutofit/>
          </a:bodyPr>
          <a:lstStyle>
            <a:lvl1pPr marL="0" indent="0" algn="l">
              <a:spcAft>
                <a:spcPts val="0"/>
              </a:spcAft>
              <a:buNone/>
              <a:defRPr sz="30800" b="0" i="0">
                <a:solidFill>
                  <a:schemeClr val="accent1"/>
                </a:solidFill>
                <a:latin typeface="Helvetica Now Text Light" panose="020B04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GB" dirty="0"/>
              <a:t>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16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s dark back">
    <p:bg>
      <p:bgPr>
        <a:solidFill>
          <a:srgbClr val="2628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CDBD03C-CBFE-EF48-9EDC-2C836516482D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2246313" y="1686568"/>
            <a:ext cx="21372512" cy="615553"/>
          </a:xfrm>
        </p:spPr>
        <p:txBody>
          <a:bodyPr wrap="square">
            <a:spAutoFit/>
          </a:bodyPr>
          <a:lstStyle>
            <a:lvl1pPr marL="0" indent="0" algn="l">
              <a:buNone/>
              <a:defRPr sz="40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pPr lvl="0"/>
            <a:r>
              <a:rPr lang="en-GB" dirty="0"/>
              <a:t>Click to add subtitle</a:t>
            </a:r>
            <a:endParaRPr lang="en-US" dirty="0"/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427D5A5-7168-2B41-BED8-8002CFCE6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bg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DD1AB83-01DE-0A49-98C3-4736CB7E9B4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69609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7811F0-B8DA-4A4B-AB9D-AC55F824C7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22052" y="3131432"/>
            <a:ext cx="3630613" cy="3726568"/>
          </a:xfrm>
        </p:spPr>
        <p:txBody>
          <a:bodyPr/>
          <a:lstStyle>
            <a:lvl1pPr marL="712788" indent="-712788">
              <a:spcAft>
                <a:spcPts val="0"/>
              </a:spcAft>
              <a:tabLst/>
              <a:defRPr b="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00	Type number then a tab, then the contents text. Make the numbers bold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13CAF65-B379-374D-A4D7-0FDEC13CB1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Contents –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71629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3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46313" y="936384"/>
            <a:ext cx="21372512" cy="800219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1263" y="3123964"/>
            <a:ext cx="21357562" cy="887914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7394" y="12522200"/>
            <a:ext cx="807577" cy="73025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6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fld id="{91D568E7-61F5-D04E-995D-81EF41C01A2A}" type="slidenum">
              <a:rPr lang="en-GB" smtClean="0"/>
              <a:pPr/>
              <a:t>‹N›</a:t>
            </a:fld>
            <a:endParaRPr lang="en-GB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557DFC23-30F6-2F4F-B859-0F55E0D7550E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9AB973-A2B1-A840-82A8-D85DCE1A2D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2023125" y="12554568"/>
            <a:ext cx="10077288" cy="730250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marL="0" marR="0" indent="0" algn="r" defTabSz="18287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 b="0" i="0">
                <a:solidFill>
                  <a:schemeClr val="tx1"/>
                </a:solidFill>
                <a:latin typeface="Helvetica Now Text" panose="020B0504030202020204" pitchFamily="34" charset="77"/>
              </a:defRPr>
            </a:lvl1pPr>
          </a:lstStyle>
          <a:p>
            <a:r>
              <a:rPr lang="en-GB" dirty="0"/>
              <a:t>Legal Copy Helvetica Regular 8/9.6 Black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90E6EBC-7759-48E5-82ED-7C1B773BFAA3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867E754D-C158-4209-A383-3E65F7D7D1C2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  <p:pic>
        <p:nvPicPr>
          <p:cNvPr id="9" name="Graphic 8">
            <a:extLst>
              <a:ext uri="{FF2B5EF4-FFF2-40B4-BE49-F238E27FC236}">
                <a16:creationId xmlns:a16="http://schemas.microsoft.com/office/drawing/2014/main" id="{A6E678AC-A5A0-4B8B-B473-0FD963208D2D}"/>
              </a:ext>
            </a:extLst>
          </p:cNvPr>
          <p:cNvPicPr>
            <a:picLocks noChangeAspect="1"/>
          </p:cNvPicPr>
          <p:nvPr userDrawn="1"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>
            <a:fillRect/>
          </a:stretch>
        </p:blipFill>
        <p:spPr>
          <a:xfrm>
            <a:off x="758328" y="12483997"/>
            <a:ext cx="1265103" cy="47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69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75" r:id="rId3"/>
    <p:sldLayoutId id="2147483747" r:id="rId4"/>
    <p:sldLayoutId id="2147483776" r:id="rId5"/>
    <p:sldLayoutId id="2147483748" r:id="rId6"/>
    <p:sldLayoutId id="2147483777" r:id="rId7"/>
    <p:sldLayoutId id="2147483749" r:id="rId8"/>
    <p:sldLayoutId id="2147483750" r:id="rId9"/>
    <p:sldLayoutId id="2147483751" r:id="rId10"/>
    <p:sldLayoutId id="2147483752" r:id="rId11"/>
    <p:sldLayoutId id="2147483774" r:id="rId12"/>
    <p:sldLayoutId id="2147483770" r:id="rId13"/>
    <p:sldLayoutId id="2147483771" r:id="rId14"/>
    <p:sldLayoutId id="214748377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  <p:sldLayoutId id="2147483764" r:id="rId27"/>
    <p:sldLayoutId id="2147483765" r:id="rId28"/>
    <p:sldLayoutId id="2147483766" r:id="rId29"/>
    <p:sldLayoutId id="2147483767" r:id="rId30"/>
    <p:sldLayoutId id="2147483773" r:id="rId31"/>
    <p:sldLayoutId id="2147483768" r:id="rId32"/>
    <p:sldLayoutId id="2147483769" r:id="rId33"/>
    <p:sldLayoutId id="2147483792" r:id="rId34"/>
  </p:sldLayoutIdLst>
  <p:hf hdr="0" dt="0"/>
  <p:txStyles>
    <p:titleStyle>
      <a:lvl1pPr algn="l" defTabSz="1828709" rtl="0" eaLnBrk="1" latinLnBrk="0" hangingPunct="1">
        <a:lnSpc>
          <a:spcPct val="100000"/>
        </a:lnSpc>
        <a:spcBef>
          <a:spcPct val="0"/>
        </a:spcBef>
        <a:buNone/>
        <a:defRPr sz="5200" b="1" i="0" kern="1200" spc="-30" baseline="0">
          <a:solidFill>
            <a:schemeClr val="tx1"/>
          </a:solidFill>
          <a:latin typeface="Helvetica Now Text" panose="020B0504030202020204" pitchFamily="34" charset="77"/>
          <a:ea typeface="+mj-ea"/>
          <a:cs typeface="+mj-cs"/>
        </a:defRPr>
      </a:lvl1pPr>
    </p:titleStyle>
    <p:bodyStyle>
      <a:lvl1pPr marL="0" indent="0" algn="l" defTabSz="1828709" rtl="0" eaLnBrk="1" latinLnBrk="0" hangingPunct="1">
        <a:lnSpc>
          <a:spcPct val="100000"/>
        </a:lnSpc>
        <a:spcBef>
          <a:spcPts val="0"/>
        </a:spcBef>
        <a:spcAft>
          <a:spcPts val="1400"/>
        </a:spcAft>
        <a:buFont typeface="Arial" panose="020B0604020202020204" pitchFamily="34" charset="0"/>
        <a:buNone/>
        <a:tabLst/>
        <a:defRPr sz="3000" b="1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1pPr>
      <a:lvl2pPr marL="0" indent="0" algn="l" defTabSz="1828709" rtl="0" eaLnBrk="1" latinLnBrk="0" hangingPunct="1">
        <a:lnSpc>
          <a:spcPct val="117000"/>
        </a:lnSpc>
        <a:spcBef>
          <a:spcPts val="0"/>
        </a:spcBef>
        <a:spcAft>
          <a:spcPts val="1000"/>
        </a:spcAft>
        <a:buFont typeface="Arial" panose="020B0604020202020204" pitchFamily="34" charset="0"/>
        <a:buNone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2pPr>
      <a:lvl3pPr marL="254000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Helvetica Neue Condensed Bold" panose="02000503000000020004" pitchFamily="2" charset="0"/>
        <a:buChar char="•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3pPr>
      <a:lvl4pPr marL="521208" indent="-254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SzPct val="80000"/>
        <a:buFont typeface="System Font Regular"/>
        <a:buChar char="○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4pPr>
      <a:lvl5pPr marL="914400" indent="-3810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—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5pPr>
      <a:lvl6pPr marL="1199515" indent="-266700" algn="l" defTabSz="1828709" rtl="0" eaLnBrk="1" latinLnBrk="0" hangingPunct="1">
        <a:lnSpc>
          <a:spcPct val="117000"/>
        </a:lnSpc>
        <a:spcBef>
          <a:spcPts val="0"/>
        </a:spcBef>
        <a:buClr>
          <a:schemeClr val="tx1"/>
        </a:buClr>
        <a:buFont typeface="System Font Regular"/>
        <a:buChar char="–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6pPr>
      <a:lvl7pPr marL="45720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7pPr>
      <a:lvl8pPr marL="73152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8pPr>
      <a:lvl9pPr marL="1005840" indent="-457200" algn="l" defTabSz="1828709" rtl="0" eaLnBrk="1" latinLnBrk="0" hangingPunct="1">
        <a:lnSpc>
          <a:spcPct val="117000"/>
        </a:lnSpc>
        <a:spcBef>
          <a:spcPts val="0"/>
        </a:spcBef>
        <a:buFont typeface="+mj-lt"/>
        <a:buAutoNum type="arabicPeriod"/>
        <a:tabLst/>
        <a:defRPr sz="2400" b="0" i="0" kern="1200">
          <a:solidFill>
            <a:schemeClr val="tx1"/>
          </a:solidFill>
          <a:latin typeface="Helvetica Now Text" panose="020B0504030202020204" pitchFamily="34" charset="77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03" orient="horz" pos="7560" userDrawn="1">
          <p15:clr>
            <a:srgbClr val="F26B43"/>
          </p15:clr>
        </p15:guide>
        <p15:guide id="104" pos="480" userDrawn="1">
          <p15:clr>
            <a:srgbClr val="F26B43"/>
          </p15:clr>
        </p15:guide>
        <p15:guide id="105" pos="959" userDrawn="1">
          <p15:clr>
            <a:srgbClr val="F26B43"/>
          </p15:clr>
        </p15:guide>
        <p15:guide id="106" pos="1439" userDrawn="1">
          <p15:clr>
            <a:srgbClr val="F26B43"/>
          </p15:clr>
        </p15:guide>
        <p15:guide id="107" pos="1917" userDrawn="1">
          <p15:clr>
            <a:srgbClr val="F26B43"/>
          </p15:clr>
        </p15:guide>
        <p15:guide id="108" pos="2398" userDrawn="1">
          <p15:clr>
            <a:srgbClr val="F26B43"/>
          </p15:clr>
        </p15:guide>
        <p15:guide id="109" pos="2877" userDrawn="1">
          <p15:clr>
            <a:srgbClr val="F26B43"/>
          </p15:clr>
        </p15:guide>
        <p15:guide id="110" pos="3358" userDrawn="1">
          <p15:clr>
            <a:srgbClr val="F26B43"/>
          </p15:clr>
        </p15:guide>
        <p15:guide id="111" pos="4317" userDrawn="1">
          <p15:clr>
            <a:srgbClr val="F26B43"/>
          </p15:clr>
        </p15:guide>
        <p15:guide id="112" pos="3839" userDrawn="1">
          <p15:clr>
            <a:srgbClr val="F26B43"/>
          </p15:clr>
        </p15:guide>
        <p15:guide id="113" pos="4798" userDrawn="1">
          <p15:clr>
            <a:srgbClr val="F26B43"/>
          </p15:clr>
        </p15:guide>
        <p15:guide id="114" pos="5279" userDrawn="1">
          <p15:clr>
            <a:srgbClr val="F26B43"/>
          </p15:clr>
        </p15:guide>
        <p15:guide id="115" pos="5757" userDrawn="1">
          <p15:clr>
            <a:srgbClr val="F26B43"/>
          </p15:clr>
        </p15:guide>
        <p15:guide id="116" pos="6238" userDrawn="1">
          <p15:clr>
            <a:srgbClr val="F26B43"/>
          </p15:clr>
        </p15:guide>
        <p15:guide id="117" pos="6719" userDrawn="1">
          <p15:clr>
            <a:srgbClr val="F26B43"/>
          </p15:clr>
        </p15:guide>
        <p15:guide id="118" pos="7197" userDrawn="1">
          <p15:clr>
            <a:srgbClr val="F26B43"/>
          </p15:clr>
        </p15:guide>
        <p15:guide id="119" pos="7678" userDrawn="1">
          <p15:clr>
            <a:srgbClr val="F26B43"/>
          </p15:clr>
        </p15:guide>
        <p15:guide id="120" pos="8159" userDrawn="1">
          <p15:clr>
            <a:srgbClr val="F26B43"/>
          </p15:clr>
        </p15:guide>
        <p15:guide id="121" pos="8637" userDrawn="1">
          <p15:clr>
            <a:srgbClr val="F26B43"/>
          </p15:clr>
        </p15:guide>
        <p15:guide id="122" pos="9118" userDrawn="1">
          <p15:clr>
            <a:srgbClr val="F26B43"/>
          </p15:clr>
        </p15:guide>
        <p15:guide id="123" pos="9599" userDrawn="1">
          <p15:clr>
            <a:srgbClr val="F26B43"/>
          </p15:clr>
        </p15:guide>
        <p15:guide id="124" pos="10077" userDrawn="1">
          <p15:clr>
            <a:srgbClr val="F26B43"/>
          </p15:clr>
        </p15:guide>
        <p15:guide id="125" pos="10558" userDrawn="1">
          <p15:clr>
            <a:srgbClr val="F26B43"/>
          </p15:clr>
        </p15:guide>
        <p15:guide id="126" pos="11037" userDrawn="1">
          <p15:clr>
            <a:srgbClr val="F26B43"/>
          </p15:clr>
        </p15:guide>
        <p15:guide id="127" pos="11517" userDrawn="1">
          <p15:clr>
            <a:srgbClr val="F26B43"/>
          </p15:clr>
        </p15:guide>
        <p15:guide id="128" pos="11998" userDrawn="1">
          <p15:clr>
            <a:srgbClr val="F26B43"/>
          </p15:clr>
        </p15:guide>
        <p15:guide id="129" pos="12479" userDrawn="1">
          <p15:clr>
            <a:srgbClr val="F26B43"/>
          </p15:clr>
        </p15:guide>
        <p15:guide id="130" pos="12957" userDrawn="1">
          <p15:clr>
            <a:srgbClr val="F26B43"/>
          </p15:clr>
        </p15:guide>
        <p15:guide id="131" pos="13438" userDrawn="1">
          <p15:clr>
            <a:srgbClr val="F26B43"/>
          </p15:clr>
        </p15:guide>
        <p15:guide id="132" pos="13919" userDrawn="1">
          <p15:clr>
            <a:srgbClr val="F26B43"/>
          </p15:clr>
        </p15:guide>
        <p15:guide id="133" pos="14397" userDrawn="1">
          <p15:clr>
            <a:srgbClr val="F26B43"/>
          </p15:clr>
        </p15:guide>
        <p15:guide id="134" pos="14878" userDrawn="1">
          <p15:clr>
            <a:srgbClr val="F26B43"/>
          </p15:clr>
        </p15:guide>
        <p15:guide id="135" orient="horz" pos="576" userDrawn="1">
          <p15:clr>
            <a:srgbClr val="F26B43"/>
          </p15:clr>
        </p15:guide>
        <p15:guide id="136" orient="horz" pos="8158" userDrawn="1">
          <p15:clr>
            <a:srgbClr val="F26B43"/>
          </p15:clr>
        </p15:guide>
        <p15:guide id="137" orient="horz" pos="1968" userDrawn="1">
          <p15:clr>
            <a:srgbClr val="F26B43"/>
          </p15:clr>
        </p15:guide>
        <p15:guide id="138" orient="horz" pos="110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titolo 1">
            <a:extLst>
              <a:ext uri="{FF2B5EF4-FFF2-40B4-BE49-F238E27FC236}">
                <a16:creationId xmlns:a16="http://schemas.microsoft.com/office/drawing/2014/main" id="{DA48D370-6224-4BC7-AAA3-088D51450B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676293" y="730251"/>
            <a:ext cx="21029831" cy="2651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3075" name="Segnaposto testo 2">
            <a:extLst>
              <a:ext uri="{FF2B5EF4-FFF2-40B4-BE49-F238E27FC236}">
                <a16:creationId xmlns:a16="http://schemas.microsoft.com/office/drawing/2014/main" id="{4E9F4AC6-6AE5-4FBF-A6C7-F3DB324B88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293" y="3651250"/>
            <a:ext cx="21029831" cy="8702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1D9D69-8280-49D5-9202-A804216D1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292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1BAB889-AED6-46EF-9640-224356DF8711}" type="datetimeFigureOut">
              <a:rPr lang="it-IT"/>
              <a:pPr>
                <a:defRPr/>
              </a:pPr>
              <a:t>31/10/2025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C3323AD-5AFE-4ADE-9032-E8CA47B604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6677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F3A19D-1BDE-48A4-9C7E-206A6A9C50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20080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082A0BA-4A7B-4EEB-BCAA-293C57B349CC}" type="slidenum">
              <a:rPr lang="it-IT"/>
              <a:pPr>
                <a:defRPr/>
              </a:pPr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9059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5pPr>
      <a:lvl6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6pPr>
      <a:lvl7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7pPr>
      <a:lvl8pPr marL="27432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8pPr>
      <a:lvl9pPr marL="3657600" algn="l" rtl="0" fontAlgn="base">
        <a:lnSpc>
          <a:spcPct val="90000"/>
        </a:lnSpc>
        <a:spcBef>
          <a:spcPct val="0"/>
        </a:spcBef>
        <a:spcAft>
          <a:spcPct val="0"/>
        </a:spcAft>
        <a:defRPr sz="88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57200" indent="-457200" algn="l" rtl="0" eaLnBrk="0" fontAlgn="base" hangingPunct="0">
        <a:lnSpc>
          <a:spcPct val="90000"/>
        </a:lnSpc>
        <a:spcBef>
          <a:spcPts val="200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3" Type="http://schemas.openxmlformats.org/officeDocument/2006/relationships/hyperlink" Target="http://www.ancier.aon.it/" TargetMode="External"/><Relationship Id="rId7" Type="http://schemas.openxmlformats.org/officeDocument/2006/relationships/image" Target="../media/image17.png"/><Relationship Id="rId12" Type="http://schemas.openxmlformats.org/officeDocument/2006/relationships/hyperlink" Target="mailto:Convenzione.dipendentipubblici@aon.it" TargetMode="External"/><Relationship Id="rId17" Type="http://schemas.openxmlformats.org/officeDocument/2006/relationships/image" Target="../media/image26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16.png"/><Relationship Id="rId11" Type="http://schemas.openxmlformats.org/officeDocument/2006/relationships/image" Target="../media/image21.svg"/><Relationship Id="rId5" Type="http://schemas.openxmlformats.org/officeDocument/2006/relationships/image" Target="../media/image15.svg"/><Relationship Id="rId15" Type="http://schemas.openxmlformats.org/officeDocument/2006/relationships/image" Target="../media/image24.sv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tangolo 4">
            <a:extLst>
              <a:ext uri="{FF2B5EF4-FFF2-40B4-BE49-F238E27FC236}">
                <a16:creationId xmlns:a16="http://schemas.microsoft.com/office/drawing/2014/main" id="{D454000B-24A0-4511-ADAE-6827F5B36022}"/>
              </a:ext>
            </a:extLst>
          </p:cNvPr>
          <p:cNvSpPr/>
          <p:nvPr/>
        </p:nvSpPr>
        <p:spPr>
          <a:xfrm rot="811419">
            <a:off x="13447533" y="-314174"/>
            <a:ext cx="997528" cy="13548003"/>
          </a:xfrm>
          <a:custGeom>
            <a:avLst/>
            <a:gdLst>
              <a:gd name="connsiteX0" fmla="*/ 0 w 997528"/>
              <a:gd name="connsiteY0" fmla="*/ 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0 w 997528"/>
              <a:gd name="connsiteY4" fmla="*/ 0 h 13750176"/>
              <a:gd name="connsiteX0" fmla="*/ 15798 w 997528"/>
              <a:gd name="connsiteY0" fmla="*/ 408690 h 13750176"/>
              <a:gd name="connsiteX1" fmla="*/ 997528 w 997528"/>
              <a:gd name="connsiteY1" fmla="*/ 0 h 13750176"/>
              <a:gd name="connsiteX2" fmla="*/ 997528 w 997528"/>
              <a:gd name="connsiteY2" fmla="*/ 13750176 h 13750176"/>
              <a:gd name="connsiteX3" fmla="*/ 0 w 997528"/>
              <a:gd name="connsiteY3" fmla="*/ 13750176 h 13750176"/>
              <a:gd name="connsiteX4" fmla="*/ 15798 w 997528"/>
              <a:gd name="connsiteY4" fmla="*/ 408690 h 13750176"/>
              <a:gd name="connsiteX0" fmla="*/ 15798 w 997528"/>
              <a:gd name="connsiteY0" fmla="*/ 206517 h 13548003"/>
              <a:gd name="connsiteX1" fmla="*/ 980156 w 997528"/>
              <a:gd name="connsiteY1" fmla="*/ 0 h 13548003"/>
              <a:gd name="connsiteX2" fmla="*/ 997528 w 997528"/>
              <a:gd name="connsiteY2" fmla="*/ 13548003 h 13548003"/>
              <a:gd name="connsiteX3" fmla="*/ 0 w 997528"/>
              <a:gd name="connsiteY3" fmla="*/ 13548003 h 13548003"/>
              <a:gd name="connsiteX4" fmla="*/ 15798 w 997528"/>
              <a:gd name="connsiteY4" fmla="*/ 206517 h 13548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7528" h="13548003">
                <a:moveTo>
                  <a:pt x="15798" y="206517"/>
                </a:moveTo>
                <a:lnTo>
                  <a:pt x="980156" y="0"/>
                </a:lnTo>
                <a:cubicBezTo>
                  <a:pt x="985947" y="4516001"/>
                  <a:pt x="991737" y="9032002"/>
                  <a:pt x="997528" y="13548003"/>
                </a:cubicBezTo>
                <a:lnTo>
                  <a:pt x="0" y="13548003"/>
                </a:lnTo>
                <a:lnTo>
                  <a:pt x="15798" y="2065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167D37B9-A301-4761-8990-91AFC6B1E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6224" y="1103263"/>
            <a:ext cx="13649739" cy="1608254"/>
          </a:xfrm>
        </p:spPr>
        <p:txBody>
          <a:bodyPr rtlCol="0"/>
          <a:lstStyle/>
          <a:p>
            <a:pPr algn="ctr"/>
            <a:r>
              <a:rPr lang="it-IT" sz="7200" dirty="0">
                <a:latin typeface="Gill Sans Nova" panose="020B0602020104020203" pitchFamily="34" charset="0"/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A7B1891-51B2-4FCA-8EF4-F323366C6C03}"/>
              </a:ext>
            </a:extLst>
          </p:cNvPr>
          <p:cNvSpPr txBox="1"/>
          <p:nvPr/>
        </p:nvSpPr>
        <p:spPr>
          <a:xfrm>
            <a:off x="1529372" y="1450914"/>
            <a:ext cx="14805508" cy="119945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>
              <a:spcAft>
                <a:spcPts val="500"/>
              </a:spcAft>
            </a:pPr>
            <a:r>
              <a:rPr kumimoji="0" lang="it-IT" sz="6000" b="1" i="0" u="none" strike="noStrike" kern="1200" cap="all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ill Sans Nova" panose="020B0602020104020203" pitchFamily="34" charset="0"/>
                <a:ea typeface="+mj-ea"/>
                <a:cs typeface="+mj-cs"/>
              </a:rPr>
              <a:t>PROCEDURA DI RINNOVO</a:t>
            </a:r>
            <a:endParaRPr lang="it-IT" sz="6000" b="0" i="0" spc="300" dirty="0" err="1">
              <a:solidFill>
                <a:schemeClr val="tx1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77" name="Figura a mano libera: forma 76">
            <a:extLst>
              <a:ext uri="{FF2B5EF4-FFF2-40B4-BE49-F238E27FC236}">
                <a16:creationId xmlns:a16="http://schemas.microsoft.com/office/drawing/2014/main" id="{6DBBFF21-1B16-74D2-8834-0704B2D9A5B9}"/>
              </a:ext>
            </a:extLst>
          </p:cNvPr>
          <p:cNvSpPr/>
          <p:nvPr/>
        </p:nvSpPr>
        <p:spPr>
          <a:xfrm>
            <a:off x="1948489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Collegati a: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www.ancier.aon.it</a:t>
            </a:r>
            <a:r>
              <a:rPr lang="it-IT" sz="2800" dirty="0">
                <a:solidFill>
                  <a:srgbClr val="0055A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1" name="Ovale 110">
            <a:extLst>
              <a:ext uri="{FF2B5EF4-FFF2-40B4-BE49-F238E27FC236}">
                <a16:creationId xmlns:a16="http://schemas.microsoft.com/office/drawing/2014/main" id="{9CB3CB21-4DAC-8604-F234-852EA2DBA515}"/>
              </a:ext>
            </a:extLst>
          </p:cNvPr>
          <p:cNvSpPr/>
          <p:nvPr/>
        </p:nvSpPr>
        <p:spPr>
          <a:xfrm>
            <a:off x="1244312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pic>
        <p:nvPicPr>
          <p:cNvPr id="85" name="Segnaposto contenuto 6" descr="Internet">
            <a:extLst>
              <a:ext uri="{FF2B5EF4-FFF2-40B4-BE49-F238E27FC236}">
                <a16:creationId xmlns:a16="http://schemas.microsoft.com/office/drawing/2014/main" id="{7188BE12-B0A6-9593-D5EE-4F3871EBA2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2032" y="3811863"/>
            <a:ext cx="1098614" cy="1098614"/>
          </a:xfrm>
          <a:prstGeom prst="rect">
            <a:avLst/>
          </a:prstGeom>
        </p:spPr>
      </p:pic>
      <p:sp>
        <p:nvSpPr>
          <p:cNvPr id="126" name="CasellaDiTesto 125">
            <a:extLst>
              <a:ext uri="{FF2B5EF4-FFF2-40B4-BE49-F238E27FC236}">
                <a16:creationId xmlns:a16="http://schemas.microsoft.com/office/drawing/2014/main" id="{95A4D08D-1A68-0E6A-9A00-23A702145526}"/>
              </a:ext>
            </a:extLst>
          </p:cNvPr>
          <p:cNvSpPr txBox="1"/>
          <p:nvPr/>
        </p:nvSpPr>
        <p:spPr>
          <a:xfrm>
            <a:off x="1298486" y="5130978"/>
            <a:ext cx="42960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</a:t>
            </a:r>
          </a:p>
        </p:txBody>
      </p:sp>
      <p:sp>
        <p:nvSpPr>
          <p:cNvPr id="127" name="Figura a mano libera: forma 126">
            <a:extLst>
              <a:ext uri="{FF2B5EF4-FFF2-40B4-BE49-F238E27FC236}">
                <a16:creationId xmlns:a16="http://schemas.microsoft.com/office/drawing/2014/main" id="{F320E460-8CBA-7628-36F8-4508332AA362}"/>
              </a:ext>
            </a:extLst>
          </p:cNvPr>
          <p:cNvSpPr/>
          <p:nvPr/>
        </p:nvSpPr>
        <p:spPr>
          <a:xfrm>
            <a:off x="1948489" y="7202553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«ACCEDI» ed </a:t>
            </a:r>
            <a:br>
              <a:rPr lang="it-IT" sz="2800" dirty="0"/>
            </a:br>
            <a:r>
              <a:rPr lang="it-IT" sz="2800" dirty="0"/>
              <a:t>inserisci le tue credenziali</a:t>
            </a:r>
            <a:br>
              <a:rPr lang="it-IT" sz="2800" dirty="0"/>
            </a:br>
            <a:r>
              <a:rPr lang="it-IT" sz="2800" dirty="0"/>
              <a:t>(usa la tua User per recuperare</a:t>
            </a:r>
            <a:br>
              <a:rPr lang="it-IT" sz="2800" dirty="0"/>
            </a:br>
            <a:r>
              <a:rPr lang="it-IT" sz="2800" dirty="0"/>
              <a:t>la password dimenticata)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vale 127">
            <a:extLst>
              <a:ext uri="{FF2B5EF4-FFF2-40B4-BE49-F238E27FC236}">
                <a16:creationId xmlns:a16="http://schemas.microsoft.com/office/drawing/2014/main" id="{C1E519E0-9D7A-433E-E0DF-360A7D2B15F0}"/>
              </a:ext>
            </a:extLst>
          </p:cNvPr>
          <p:cNvSpPr/>
          <p:nvPr/>
        </p:nvSpPr>
        <p:spPr>
          <a:xfrm>
            <a:off x="1244312" y="6632174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0" name="CasellaDiTesto 129">
            <a:extLst>
              <a:ext uri="{FF2B5EF4-FFF2-40B4-BE49-F238E27FC236}">
                <a16:creationId xmlns:a16="http://schemas.microsoft.com/office/drawing/2014/main" id="{F4CE06E9-3EA3-03D9-F7D9-4290F5609A94}"/>
              </a:ext>
            </a:extLst>
          </p:cNvPr>
          <p:cNvSpPr txBox="1"/>
          <p:nvPr/>
        </p:nvSpPr>
        <p:spPr>
          <a:xfrm>
            <a:off x="1264823" y="8109874"/>
            <a:ext cx="496931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2</a:t>
            </a:r>
          </a:p>
        </p:txBody>
      </p:sp>
      <p:pic>
        <p:nvPicPr>
          <p:cNvPr id="87" name="Picture 4" descr="Risultati immagini per icona clicca">
            <a:extLst>
              <a:ext uri="{FF2B5EF4-FFF2-40B4-BE49-F238E27FC236}">
                <a16:creationId xmlns:a16="http://schemas.microsoft.com/office/drawing/2014/main" id="{FCFD597F-4C0A-561A-31AE-1903F13514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288" y="6890635"/>
            <a:ext cx="907691" cy="9076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</p:pic>
      <p:sp>
        <p:nvSpPr>
          <p:cNvPr id="131" name="Figura a mano libera: forma 130">
            <a:extLst>
              <a:ext uri="{FF2B5EF4-FFF2-40B4-BE49-F238E27FC236}">
                <a16:creationId xmlns:a16="http://schemas.microsoft.com/office/drawing/2014/main" id="{BDB92051-1ECE-EEDA-B77E-654FFAF31308}"/>
              </a:ext>
            </a:extLst>
          </p:cNvPr>
          <p:cNvSpPr/>
          <p:nvPr/>
        </p:nvSpPr>
        <p:spPr>
          <a:xfrm>
            <a:off x="1948489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Seleziona il tuo</a:t>
            </a:r>
            <a:br>
              <a:rPr lang="it-IT" sz="2800" dirty="0"/>
            </a:br>
            <a:r>
              <a:rPr lang="it-IT" sz="2800" dirty="0"/>
              <a:t>«NOME UTENTE», clicca su «AREA PERSONALE» e seleziona «RINNOVO»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e 131">
            <a:extLst>
              <a:ext uri="{FF2B5EF4-FFF2-40B4-BE49-F238E27FC236}">
                <a16:creationId xmlns:a16="http://schemas.microsoft.com/office/drawing/2014/main" id="{2B3CD52E-6C19-6B22-6BF6-D8A9513C978A}"/>
              </a:ext>
            </a:extLst>
          </p:cNvPr>
          <p:cNvSpPr/>
          <p:nvPr/>
        </p:nvSpPr>
        <p:spPr>
          <a:xfrm>
            <a:off x="1244312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3" name="CasellaDiTesto 132">
            <a:extLst>
              <a:ext uri="{FF2B5EF4-FFF2-40B4-BE49-F238E27FC236}">
                <a16:creationId xmlns:a16="http://schemas.microsoft.com/office/drawing/2014/main" id="{4F1AAABF-B7C2-03B8-FDF8-55721E05BDF7}"/>
              </a:ext>
            </a:extLst>
          </p:cNvPr>
          <p:cNvSpPr txBox="1"/>
          <p:nvPr/>
        </p:nvSpPr>
        <p:spPr>
          <a:xfrm>
            <a:off x="1278449" y="11157387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3</a:t>
            </a:r>
          </a:p>
        </p:txBody>
      </p:sp>
      <p:pic>
        <p:nvPicPr>
          <p:cNvPr id="89" name="Elemento grafico 88" descr="Segno di spunta">
            <a:extLst>
              <a:ext uri="{FF2B5EF4-FFF2-40B4-BE49-F238E27FC236}">
                <a16:creationId xmlns:a16="http://schemas.microsoft.com/office/drawing/2014/main" id="{6D943B7B-25F6-5B38-F90E-8407DD4F8C6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512238" y="9962408"/>
            <a:ext cx="909790" cy="909790"/>
          </a:xfrm>
          <a:prstGeom prst="rect">
            <a:avLst/>
          </a:prstGeom>
        </p:spPr>
      </p:pic>
      <p:sp>
        <p:nvSpPr>
          <p:cNvPr id="135" name="Figura a mano libera: forma 134">
            <a:extLst>
              <a:ext uri="{FF2B5EF4-FFF2-40B4-BE49-F238E27FC236}">
                <a16:creationId xmlns:a16="http://schemas.microsoft.com/office/drawing/2014/main" id="{E383CE87-F36B-5342-7B3E-FA2E2BFEEF67}"/>
              </a:ext>
            </a:extLst>
          </p:cNvPr>
          <p:cNvSpPr/>
          <p:nvPr/>
        </p:nvSpPr>
        <p:spPr>
          <a:xfrm>
            <a:off x="9367327" y="10250066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/>
              <a:t>Ripercorri il</a:t>
            </a:r>
            <a:br>
              <a:rPr lang="it-IT" sz="2800" dirty="0"/>
            </a:br>
            <a:r>
              <a:rPr lang="it-IT" sz="2800" dirty="0"/>
              <a:t>«QUESTIONARIO» e</a:t>
            </a:r>
            <a:br>
              <a:rPr lang="it-IT" sz="2800" dirty="0"/>
            </a:br>
            <a:r>
              <a:rPr lang="it-IT" sz="2800" dirty="0"/>
              <a:t>verifica la correttezza dei dati aggiornandoli se necessario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6" name="Ovale 135">
            <a:extLst>
              <a:ext uri="{FF2B5EF4-FFF2-40B4-BE49-F238E27FC236}">
                <a16:creationId xmlns:a16="http://schemas.microsoft.com/office/drawing/2014/main" id="{F97FF112-80A0-00BB-33C2-823DF17608DB}"/>
              </a:ext>
            </a:extLst>
          </p:cNvPr>
          <p:cNvSpPr/>
          <p:nvPr/>
        </p:nvSpPr>
        <p:spPr>
          <a:xfrm>
            <a:off x="8663150" y="9679687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38" name="CasellaDiTesto 137">
            <a:extLst>
              <a:ext uri="{FF2B5EF4-FFF2-40B4-BE49-F238E27FC236}">
                <a16:creationId xmlns:a16="http://schemas.microsoft.com/office/drawing/2014/main" id="{2B6177E3-556C-7D2E-7BB0-664DF121B61C}"/>
              </a:ext>
            </a:extLst>
          </p:cNvPr>
          <p:cNvSpPr txBox="1"/>
          <p:nvPr/>
        </p:nvSpPr>
        <p:spPr>
          <a:xfrm>
            <a:off x="8666830" y="11157387"/>
            <a:ext cx="530594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4</a:t>
            </a:r>
          </a:p>
        </p:txBody>
      </p:sp>
      <p:sp>
        <p:nvSpPr>
          <p:cNvPr id="139" name="Figura a mano libera: forma 138">
            <a:extLst>
              <a:ext uri="{FF2B5EF4-FFF2-40B4-BE49-F238E27FC236}">
                <a16:creationId xmlns:a16="http://schemas.microsoft.com/office/drawing/2014/main" id="{2C4715DA-0CD3-9743-9F53-B1A6D5B50831}"/>
              </a:ext>
            </a:extLst>
          </p:cNvPr>
          <p:cNvSpPr/>
          <p:nvPr/>
        </p:nvSpPr>
        <p:spPr>
          <a:xfrm>
            <a:off x="9367327" y="7201839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Seleziona il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   «METODO DI PAGAMENTO»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(carta di credito o </a:t>
            </a:r>
            <a:b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bonifico bancario)</a:t>
            </a:r>
          </a:p>
        </p:txBody>
      </p:sp>
      <p:sp>
        <p:nvSpPr>
          <p:cNvPr id="140" name="Ovale 139">
            <a:extLst>
              <a:ext uri="{FF2B5EF4-FFF2-40B4-BE49-F238E27FC236}">
                <a16:creationId xmlns:a16="http://schemas.microsoft.com/office/drawing/2014/main" id="{86FC7AE1-0BFF-0768-5102-BAB1A42B7ED7}"/>
              </a:ext>
            </a:extLst>
          </p:cNvPr>
          <p:cNvSpPr/>
          <p:nvPr/>
        </p:nvSpPr>
        <p:spPr>
          <a:xfrm>
            <a:off x="8663150" y="6631460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1" name="CasellaDiTesto 140">
            <a:extLst>
              <a:ext uri="{FF2B5EF4-FFF2-40B4-BE49-F238E27FC236}">
                <a16:creationId xmlns:a16="http://schemas.microsoft.com/office/drawing/2014/main" id="{F019A39B-92DD-E73F-5CA7-0CE4705FF927}"/>
              </a:ext>
            </a:extLst>
          </p:cNvPr>
          <p:cNvSpPr txBox="1"/>
          <p:nvPr/>
        </p:nvSpPr>
        <p:spPr>
          <a:xfrm>
            <a:off x="8693279" y="8109160"/>
            <a:ext cx="477695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5</a:t>
            </a:r>
          </a:p>
        </p:txBody>
      </p:sp>
      <p:sp>
        <p:nvSpPr>
          <p:cNvPr id="143" name="Figura a mano libera: forma 142">
            <a:extLst>
              <a:ext uri="{FF2B5EF4-FFF2-40B4-BE49-F238E27FC236}">
                <a16:creationId xmlns:a16="http://schemas.microsoft.com/office/drawing/2014/main" id="{E0F0DAB8-3D32-2FDA-5989-536B41CCCA70}"/>
              </a:ext>
            </a:extLst>
          </p:cNvPr>
          <p:cNvSpPr/>
          <p:nvPr/>
        </p:nvSpPr>
        <p:spPr>
          <a:xfrm>
            <a:off x="9367327" y="4223657"/>
            <a:ext cx="5661408" cy="1814642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«ACQUISTA»</a:t>
            </a:r>
          </a:p>
        </p:txBody>
      </p:sp>
      <p:sp>
        <p:nvSpPr>
          <p:cNvPr id="144" name="Ovale 143">
            <a:extLst>
              <a:ext uri="{FF2B5EF4-FFF2-40B4-BE49-F238E27FC236}">
                <a16:creationId xmlns:a16="http://schemas.microsoft.com/office/drawing/2014/main" id="{7A180E5F-57F8-10F2-24A0-FA1645F6D289}"/>
              </a:ext>
            </a:extLst>
          </p:cNvPr>
          <p:cNvSpPr/>
          <p:nvPr/>
        </p:nvSpPr>
        <p:spPr>
          <a:xfrm>
            <a:off x="8663150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45" name="CasellaDiTesto 144">
            <a:extLst>
              <a:ext uri="{FF2B5EF4-FFF2-40B4-BE49-F238E27FC236}">
                <a16:creationId xmlns:a16="http://schemas.microsoft.com/office/drawing/2014/main" id="{F114FD94-4469-76BA-1E7E-00F7BA1C3B51}"/>
              </a:ext>
            </a:extLst>
          </p:cNvPr>
          <p:cNvSpPr txBox="1"/>
          <p:nvPr/>
        </p:nvSpPr>
        <p:spPr>
          <a:xfrm>
            <a:off x="8680455" y="5130978"/>
            <a:ext cx="503343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6</a:t>
            </a:r>
          </a:p>
        </p:txBody>
      </p:sp>
      <p:pic>
        <p:nvPicPr>
          <p:cNvPr id="147" name="Picture 6" descr="Immagine correlata">
            <a:extLst>
              <a:ext uri="{FF2B5EF4-FFF2-40B4-BE49-F238E27FC236}">
                <a16:creationId xmlns:a16="http://schemas.microsoft.com/office/drawing/2014/main" id="{35DD0F2A-E272-28A5-F806-87D756FEB7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4" t="7222" r="9239" b="7848"/>
          <a:stretch/>
        </p:blipFill>
        <p:spPr bwMode="auto">
          <a:xfrm>
            <a:off x="8806966" y="9868144"/>
            <a:ext cx="1056826" cy="1097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2" name="Elemento grafico 151" descr="Carrello della spesa">
            <a:extLst>
              <a:ext uri="{FF2B5EF4-FFF2-40B4-BE49-F238E27FC236}">
                <a16:creationId xmlns:a16="http://schemas.microsoft.com/office/drawing/2014/main" id="{77AF15C9-5A96-71A9-F74C-70F549DAD56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816905" y="3857317"/>
            <a:ext cx="1100844" cy="1100844"/>
          </a:xfrm>
          <a:prstGeom prst="rect">
            <a:avLst/>
          </a:prstGeom>
        </p:spPr>
      </p:pic>
      <p:sp>
        <p:nvSpPr>
          <p:cNvPr id="153" name="Figura a mano libera: forma 152">
            <a:extLst>
              <a:ext uri="{FF2B5EF4-FFF2-40B4-BE49-F238E27FC236}">
                <a16:creationId xmlns:a16="http://schemas.microsoft.com/office/drawing/2014/main" id="{592878BF-E95E-116D-3A25-CD6BAFDA915A}"/>
              </a:ext>
            </a:extLst>
          </p:cNvPr>
          <p:cNvSpPr/>
          <p:nvPr/>
        </p:nvSpPr>
        <p:spPr>
          <a:xfrm>
            <a:off x="16805295" y="4223657"/>
            <a:ext cx="5661408" cy="3934356"/>
          </a:xfrm>
          <a:custGeom>
            <a:avLst/>
            <a:gdLst>
              <a:gd name="connsiteX0" fmla="*/ 0 w 2071799"/>
              <a:gd name="connsiteY0" fmla="*/ 124308 h 1243079"/>
              <a:gd name="connsiteX1" fmla="*/ 124308 w 2071799"/>
              <a:gd name="connsiteY1" fmla="*/ 0 h 1243079"/>
              <a:gd name="connsiteX2" fmla="*/ 1947491 w 2071799"/>
              <a:gd name="connsiteY2" fmla="*/ 0 h 1243079"/>
              <a:gd name="connsiteX3" fmla="*/ 2071799 w 2071799"/>
              <a:gd name="connsiteY3" fmla="*/ 124308 h 1243079"/>
              <a:gd name="connsiteX4" fmla="*/ 2071799 w 2071799"/>
              <a:gd name="connsiteY4" fmla="*/ 1118771 h 1243079"/>
              <a:gd name="connsiteX5" fmla="*/ 1947491 w 2071799"/>
              <a:gd name="connsiteY5" fmla="*/ 1243079 h 1243079"/>
              <a:gd name="connsiteX6" fmla="*/ 124308 w 2071799"/>
              <a:gd name="connsiteY6" fmla="*/ 1243079 h 1243079"/>
              <a:gd name="connsiteX7" fmla="*/ 0 w 2071799"/>
              <a:gd name="connsiteY7" fmla="*/ 1118771 h 1243079"/>
              <a:gd name="connsiteX8" fmla="*/ 0 w 2071799"/>
              <a:gd name="connsiteY8" fmla="*/ 124308 h 1243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71799" h="1243079">
                <a:moveTo>
                  <a:pt x="0" y="124308"/>
                </a:moveTo>
                <a:cubicBezTo>
                  <a:pt x="0" y="55655"/>
                  <a:pt x="55655" y="0"/>
                  <a:pt x="124308" y="0"/>
                </a:cubicBezTo>
                <a:lnTo>
                  <a:pt x="1947491" y="0"/>
                </a:lnTo>
                <a:cubicBezTo>
                  <a:pt x="2016144" y="0"/>
                  <a:pt x="2071799" y="55655"/>
                  <a:pt x="2071799" y="124308"/>
                </a:cubicBezTo>
                <a:lnTo>
                  <a:pt x="2071799" y="1118771"/>
                </a:lnTo>
                <a:cubicBezTo>
                  <a:pt x="2071799" y="1187424"/>
                  <a:pt x="2016144" y="1243079"/>
                  <a:pt x="1947491" y="1243079"/>
                </a:cubicBezTo>
                <a:lnTo>
                  <a:pt x="124308" y="1243079"/>
                </a:lnTo>
                <a:cubicBezTo>
                  <a:pt x="55655" y="1243079"/>
                  <a:pt x="0" y="1187424"/>
                  <a:pt x="0" y="1118771"/>
                </a:cubicBezTo>
                <a:lnTo>
                  <a:pt x="0" y="124308"/>
                </a:lnTo>
                <a:close/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dk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4509" tIns="74509" rIns="74509" bIns="74509" numCol="1" spcCol="1270" anchor="ctr" anchorCtr="0">
            <a:noAutofit/>
          </a:bodyPr>
          <a:lstStyle/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it-IT" sz="2800" dirty="0"/>
              <a:t>na volta formalizzata la copertura tramite il pagamento, riceverai in seguito le istruzioni per recuperare il certificato assicurativo che dovrà essere scaricato, firmato e restituito all’indirizzo </a:t>
            </a:r>
            <a:r>
              <a:rPr lang="it-IT" sz="2800" dirty="0">
                <a:latin typeface="Arial" panose="020B0604020202020204" pitchFamily="34" charset="0"/>
                <a:cs typeface="Arial" panose="020B0604020202020204" pitchFamily="34" charset="0"/>
              </a:rPr>
              <a:t>mail:</a:t>
            </a:r>
          </a:p>
          <a:p>
            <a:pPr marL="108000" algn="ctr" defTabSz="444500">
              <a:spcBef>
                <a:spcPct val="0"/>
              </a:spcBef>
              <a:spcAft>
                <a:spcPct val="35000"/>
              </a:spcAft>
            </a:pP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convenzione.dipendentipubblici@aon.it</a:t>
            </a:r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4" name="Ovale 153">
            <a:extLst>
              <a:ext uri="{FF2B5EF4-FFF2-40B4-BE49-F238E27FC236}">
                <a16:creationId xmlns:a16="http://schemas.microsoft.com/office/drawing/2014/main" id="{6DF92D51-C64D-660F-D6BE-4C97C88DA245}"/>
              </a:ext>
            </a:extLst>
          </p:cNvPr>
          <p:cNvSpPr/>
          <p:nvPr/>
        </p:nvSpPr>
        <p:spPr>
          <a:xfrm>
            <a:off x="16101118" y="3653278"/>
            <a:ext cx="1414083" cy="141408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  <p:sp>
        <p:nvSpPr>
          <p:cNvPr id="155" name="CasellaDiTesto 154">
            <a:extLst>
              <a:ext uri="{FF2B5EF4-FFF2-40B4-BE49-F238E27FC236}">
                <a16:creationId xmlns:a16="http://schemas.microsoft.com/office/drawing/2014/main" id="{820FF4DC-BE87-2CB8-8208-B25807A829FB}"/>
              </a:ext>
            </a:extLst>
          </p:cNvPr>
          <p:cNvSpPr txBox="1"/>
          <p:nvPr/>
        </p:nvSpPr>
        <p:spPr>
          <a:xfrm>
            <a:off x="16135255" y="5130978"/>
            <a:ext cx="469680" cy="101566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algn="just"/>
            <a:r>
              <a:rPr lang="it-IT" sz="6600" dirty="0">
                <a:solidFill>
                  <a:schemeClr val="accent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7</a:t>
            </a:r>
          </a:p>
        </p:txBody>
      </p:sp>
      <p:pic>
        <p:nvPicPr>
          <p:cNvPr id="157" name="Picture 10" descr="Risultati immagini per firma digitale icona">
            <a:extLst>
              <a:ext uri="{FF2B5EF4-FFF2-40B4-BE49-F238E27FC236}">
                <a16:creationId xmlns:a16="http://schemas.microsoft.com/office/drawing/2014/main" id="{80A406B3-4E6C-DFAC-AA0F-93585EBD7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2206" y="3801838"/>
            <a:ext cx="962474" cy="991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Elemento grafico 94" descr="Carta di credito">
            <a:extLst>
              <a:ext uri="{FF2B5EF4-FFF2-40B4-BE49-F238E27FC236}">
                <a16:creationId xmlns:a16="http://schemas.microsoft.com/office/drawing/2014/main" id="{2AE36418-E1B5-CCF3-18BC-CC77CC7C19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8781846" y="6723825"/>
            <a:ext cx="1210929" cy="1210929"/>
          </a:xfrm>
          <a:prstGeom prst="rect">
            <a:avLst/>
          </a:prstGeom>
        </p:spPr>
      </p:pic>
      <p:pic>
        <p:nvPicPr>
          <p:cNvPr id="15" name="Elemento grafico 14" descr="Frecce a zig zag con riempimento a tinta unita">
            <a:extLst>
              <a:ext uri="{FF2B5EF4-FFF2-40B4-BE49-F238E27FC236}">
                <a16:creationId xmlns:a16="http://schemas.microsoft.com/office/drawing/2014/main" id="{5533FF53-9CDA-BCB5-22C1-2162DC2E503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6163226"/>
            <a:ext cx="914400" cy="914400"/>
          </a:xfrm>
          <a:prstGeom prst="rect">
            <a:avLst/>
          </a:prstGeom>
        </p:spPr>
      </p:pic>
      <p:pic>
        <p:nvPicPr>
          <p:cNvPr id="16" name="Elemento grafico 15" descr="Frecce a zig zag con riempimento a tinta unita">
            <a:extLst>
              <a:ext uri="{FF2B5EF4-FFF2-40B4-BE49-F238E27FC236}">
                <a16:creationId xmlns:a16="http://schemas.microsoft.com/office/drawing/2014/main" id="{E451536A-F8FF-0EDC-5A33-9EDDC9ADDC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6200000">
            <a:off x="4321992" y="9176430"/>
            <a:ext cx="914400" cy="914400"/>
          </a:xfrm>
          <a:prstGeom prst="rect">
            <a:avLst/>
          </a:prstGeom>
        </p:spPr>
      </p:pic>
      <p:pic>
        <p:nvPicPr>
          <p:cNvPr id="17" name="Elemento grafico 16" descr="Frecce a zig zag con riempimento a tinta unita">
            <a:extLst>
              <a:ext uri="{FF2B5EF4-FFF2-40B4-BE49-F238E27FC236}">
                <a16:creationId xmlns:a16="http://schemas.microsoft.com/office/drawing/2014/main" id="{ECE73983-2734-D834-1AEE-A1A1EDF55B9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6163226"/>
            <a:ext cx="914400" cy="914400"/>
          </a:xfrm>
          <a:prstGeom prst="rect">
            <a:avLst/>
          </a:prstGeom>
        </p:spPr>
      </p:pic>
      <p:pic>
        <p:nvPicPr>
          <p:cNvPr id="18" name="Elemento grafico 17" descr="Frecce a zig zag con riempimento a tinta unita">
            <a:extLst>
              <a:ext uri="{FF2B5EF4-FFF2-40B4-BE49-F238E27FC236}">
                <a16:creationId xmlns:a16="http://schemas.microsoft.com/office/drawing/2014/main" id="{30BB0B0A-1173-D30F-6E59-A6181F3E8CA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5400000">
            <a:off x="11797807" y="9176430"/>
            <a:ext cx="914400" cy="914400"/>
          </a:xfrm>
          <a:prstGeom prst="rect">
            <a:avLst/>
          </a:prstGeom>
        </p:spPr>
      </p:pic>
      <p:pic>
        <p:nvPicPr>
          <p:cNvPr id="19" name="Elemento grafico 18" descr="Frecce a zig zag con riempimento a tinta unita">
            <a:extLst>
              <a:ext uri="{FF2B5EF4-FFF2-40B4-BE49-F238E27FC236}">
                <a16:creationId xmlns:a16="http://schemas.microsoft.com/office/drawing/2014/main" id="{1B59F501-9C3B-4105-FB60-E35850E339E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7752430" y="10750818"/>
            <a:ext cx="914400" cy="914400"/>
          </a:xfrm>
          <a:prstGeom prst="rect">
            <a:avLst/>
          </a:prstGeom>
        </p:spPr>
      </p:pic>
      <p:pic>
        <p:nvPicPr>
          <p:cNvPr id="20" name="Elemento grafico 19" descr="Frecce a zig zag con riempimento a tinta unita">
            <a:extLst>
              <a:ext uri="{FF2B5EF4-FFF2-40B4-BE49-F238E27FC236}">
                <a16:creationId xmlns:a16="http://schemas.microsoft.com/office/drawing/2014/main" id="{8C58E2D8-CDEA-01D7-E6C6-C2EB982324E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 rot="10800000">
            <a:off x="15180387" y="4673778"/>
            <a:ext cx="914400" cy="914400"/>
          </a:xfrm>
          <a:prstGeom prst="rect">
            <a:avLst/>
          </a:prstGeom>
        </p:spPr>
      </p:pic>
      <p:pic>
        <p:nvPicPr>
          <p:cNvPr id="21" name="Immagine 16" descr="Immagine che contiene logo&#10;&#10;Descrizione generata automaticamente">
            <a:extLst>
              <a:ext uri="{FF2B5EF4-FFF2-40B4-BE49-F238E27FC236}">
                <a16:creationId xmlns:a16="http://schemas.microsoft.com/office/drawing/2014/main" id="{8A8E8B48-813B-61EF-04A8-DF0BFEE2AEFC}"/>
              </a:ext>
            </a:extLst>
          </p:cNvPr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244500" y="12064708"/>
            <a:ext cx="2444405" cy="1463949"/>
          </a:xfrm>
          <a:prstGeom prst="rect">
            <a:avLst/>
          </a:prstGeom>
        </p:spPr>
      </p:pic>
      <p:sp>
        <p:nvSpPr>
          <p:cNvPr id="22" name="Rettangolo 21">
            <a:extLst>
              <a:ext uri="{FF2B5EF4-FFF2-40B4-BE49-F238E27FC236}">
                <a16:creationId xmlns:a16="http://schemas.microsoft.com/office/drawing/2014/main" id="{CC930878-B91E-A53E-DD7F-ACB5739BBA9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25267" y="12170571"/>
            <a:ext cx="2785731" cy="13556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3000" b="0" i="0" dirty="0">
              <a:solidFill>
                <a:schemeClr val="tx2"/>
              </a:solidFill>
              <a:latin typeface="Helvetica Now Text" panose="020B0504030202020204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59483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aon_grays2">
      <a:dk1>
        <a:srgbClr val="000000"/>
      </a:dk1>
      <a:lt1>
        <a:srgbClr val="FFFFFF"/>
      </a:lt1>
      <a:dk2>
        <a:srgbClr val="5D6D78"/>
      </a:dk2>
      <a:lt2>
        <a:srgbClr val="E5EFF0"/>
      </a:lt2>
      <a:accent1>
        <a:srgbClr val="EB0017"/>
      </a:accent1>
      <a:accent2>
        <a:srgbClr val="82939A"/>
      </a:accent2>
      <a:accent3>
        <a:srgbClr val="ACC0C3"/>
      </a:accent3>
      <a:accent4>
        <a:srgbClr val="CDDBDE"/>
      </a:accent4>
      <a:accent5>
        <a:srgbClr val="E5EFF0"/>
      </a:accent5>
      <a:accent6>
        <a:srgbClr val="EEF6F7"/>
      </a:accent6>
      <a:hlink>
        <a:srgbClr val="28AFC3"/>
      </a:hlink>
      <a:folHlink>
        <a:srgbClr val="28AFC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 sz="3000" b="0" i="0" dirty="0">
            <a:solidFill>
              <a:schemeClr val="tx2"/>
            </a:solidFill>
            <a:latin typeface="Helvetica Now Text" panose="020B0504030202020204" pitchFamily="34" charset="7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6"/>
          </a:solidFill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algn="just">
          <a:defRPr sz="3600" dirty="0" smtClean="0">
            <a:solidFill>
              <a:schemeClr val="tx1"/>
            </a:solidFill>
          </a:defRPr>
        </a:defPPr>
      </a:lstStyle>
    </a:txDef>
  </a:objectDefaults>
  <a:extraClrSchemeLst/>
  <a:custClrLst>
    <a:custClr name="Teal_Light">
      <a:srgbClr val="29B0C3"/>
    </a:custClr>
    <a:custClr name="Teal_Dark">
      <a:srgbClr val="007585"/>
    </a:custClr>
    <a:custClr name="Orange_Light">
      <a:srgbClr val="F25D00"/>
    </a:custClr>
    <a:custClr name="Orange_Dark">
      <a:srgbClr val="D14900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BLANK">
      <a:srgbClr val="FFFFFF"/>
    </a:custClr>
    <a:custClr name="Navy_01">
      <a:srgbClr val="262836"/>
    </a:custClr>
    <a:custClr name="Gray_01">
      <a:srgbClr val="46535E"/>
    </a:custClr>
    <a:custClr name="Gray_02">
      <a:srgbClr val="5D6D78"/>
    </a:custClr>
    <a:custClr name="Gray_03">
      <a:srgbClr val="82939A"/>
    </a:custClr>
    <a:custClr name="Gray_04">
      <a:srgbClr val="ACC0C4"/>
    </a:custClr>
    <a:custClr name="Gray_05">
      <a:srgbClr val="CDDBDE"/>
    </a:custClr>
    <a:custClr name="Gray_06">
      <a:srgbClr val="E5EFF0"/>
    </a:custClr>
    <a:custClr name="Gray_07">
      <a:srgbClr val="EEF6F7"/>
    </a:custClr>
    <a:custClr name="Gray_08">
      <a:srgbClr val="F9FCFC"/>
    </a:custClr>
    <a:custClr name="BLANK">
      <a:srgbClr val="FFFFFF"/>
    </a:custClr>
    <a:custClr name="Aqua">
      <a:srgbClr val="73E2D8"/>
    </a:custClr>
    <a:custClr name="Teal">
      <a:srgbClr val="29B0C3"/>
    </a:custClr>
    <a:custClr name="Marine">
      <a:srgbClr val="0084BB"/>
    </a:custClr>
    <a:custClr name="Cobalt">
      <a:srgbClr val="0055A8"/>
    </a:custClr>
    <a:custClr name="Blue">
      <a:srgbClr val="101E7F"/>
    </a:custClr>
    <a:custClr name="Plum">
      <a:srgbClr val="6E027F"/>
    </a:custClr>
    <a:custClr name="Magenta">
      <a:srgbClr val="A70070"/>
    </a:custClr>
    <a:custClr name="Raspberry">
      <a:srgbClr val="D10058"/>
    </a:custClr>
    <a:custClr name="Red">
      <a:srgbClr val="EA2238"/>
    </a:custClr>
    <a:custClr name="Orange">
      <a:srgbClr val="F25D00"/>
    </a:custClr>
    <a:custClr name="Yellow">
      <a:srgbClr val="FFA600"/>
    </a:custClr>
    <a:custClr name="Lime">
      <a:srgbClr val="8ABD45"/>
    </a:custClr>
    <a:custClr name="Green">
      <a:srgbClr val="12A88A"/>
    </a:custClr>
  </a:custClrLst>
  <a:extLst>
    <a:ext uri="{05A4C25C-085E-4340-85A3-A5531E510DB2}">
      <thm15:themeFamily xmlns:thm15="http://schemas.microsoft.com/office/thememl/2012/main" name="Aon_Ppt_16x9 2021-Nov-24" id="{7B64ADC3-AC29-9A44-9AF7-1440E7142111}" vid="{78CE2BC5-DA0D-264F-9D53-B684DA2836F2}"/>
    </a:ext>
  </a:extLst>
</a:theme>
</file>

<file path=ppt/theme/theme2.xml><?xml version="1.0" encoding="utf-8"?>
<a:theme xmlns:a="http://schemas.openxmlformats.org/drawingml/2006/main" name="1_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B13E97BD02549B9801EF1D08E31A8" ma:contentTypeVersion="13" ma:contentTypeDescription="Create a new document." ma:contentTypeScope="" ma:versionID="0dc19adde441b77219bc23445e92226b">
  <xsd:schema xmlns:xsd="http://www.w3.org/2001/XMLSchema" xmlns:xs="http://www.w3.org/2001/XMLSchema" xmlns:p="http://schemas.microsoft.com/office/2006/metadata/properties" xmlns:ns2="dda24b63-c002-46c2-b8a5-f2329012e845" xmlns:ns3="6f970924-b915-492e-bfdb-ebbb49cca1e0" targetNamespace="http://schemas.microsoft.com/office/2006/metadata/properties" ma:root="true" ma:fieldsID="0c6be065e8f2e17c4bb043d5d94b36b6" ns2:_="" ns3:_="">
    <xsd:import namespace="dda24b63-c002-46c2-b8a5-f2329012e845"/>
    <xsd:import namespace="6f970924-b915-492e-bfdb-ebbb49cca1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a24b63-c002-46c2-b8a5-f2329012e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70924-b915-492e-bfdb-ebbb49cca1e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BE34C3F-04AB-4A54-A470-4DA276BEB9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a24b63-c002-46c2-b8a5-f2329012e845"/>
    <ds:schemaRef ds:uri="6f970924-b915-492e-bfdb-ebbb49cca1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B6DC340-B0BC-4F20-8B5A-E7EDC40074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5363840-C1D5-4BB3-835B-ADDC36BC0151}">
  <ds:schemaRefs>
    <ds:schemaRef ds:uri="http://purl.org/dc/elements/1.1/"/>
    <ds:schemaRef ds:uri="http://schemas.openxmlformats.org/package/2006/metadata/core-properties"/>
    <ds:schemaRef ds:uri="dda24b63-c002-46c2-b8a5-f2329012e845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6f970924-b915-492e-bfdb-ebbb49cca1e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aon_ppt_16x9_2021_nov_24</Template>
  <TotalTime>5320</TotalTime>
  <Words>141</Words>
  <Application>Microsoft Office PowerPoint</Application>
  <PresentationFormat>Personalizzato</PresentationFormat>
  <Paragraphs>18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</vt:i4>
      </vt:variant>
    </vt:vector>
  </HeadingPairs>
  <TitlesOfParts>
    <vt:vector size="14" baseType="lpstr">
      <vt:lpstr>ADLaM Display</vt:lpstr>
      <vt:lpstr>Arial</vt:lpstr>
      <vt:lpstr>Bahnschrift</vt:lpstr>
      <vt:lpstr>Calibri</vt:lpstr>
      <vt:lpstr>Calibri Light</vt:lpstr>
      <vt:lpstr>Gill Sans Nova</vt:lpstr>
      <vt:lpstr>Helvetica Neue Condensed Bold</vt:lpstr>
      <vt:lpstr>Helvetica Now Text</vt:lpstr>
      <vt:lpstr>Helvetica Now Text Light</vt:lpstr>
      <vt:lpstr>System Font Regular</vt:lpstr>
      <vt:lpstr>Tw Cen MT</vt:lpstr>
      <vt:lpstr>Tema di Office</vt:lpstr>
      <vt:lpstr>1_Personalizza struttura</vt:lpstr>
      <vt:lpstr>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Paola Gallina</dc:creator>
  <cp:keywords/>
  <dc:description/>
  <cp:lastModifiedBy>Beatrice Crocchiolo</cp:lastModifiedBy>
  <cp:revision>161</cp:revision>
  <dcterms:created xsi:type="dcterms:W3CDTF">2022-02-16T09:19:03Z</dcterms:created>
  <dcterms:modified xsi:type="dcterms:W3CDTF">2025-10-31T11:49:26Z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0x010100585B13E97BD02549B9801EF1D08E31A8</vt:lpwstr>
  </property>
  <property fmtid="{D5CDD505-2E9C-101B-9397-08002B2CF9AE}" pid="3" name="TitusGUID">
    <vt:lpwstr>09a11f56-a507-44e6-a3d2-6967929bbc8d</vt:lpwstr>
  </property>
  <property fmtid="{D5CDD505-2E9C-101B-9397-08002B2CF9AE}" pid="4" name="AonClassification">
    <vt:lpwstr>ADC_class_200</vt:lpwstr>
  </property>
  <property fmtid="{D5CDD505-2E9C-101B-9397-08002B2CF9AE}" pid="5" name="MSIP_Label_9043f10a-881e-4653-a55e-02ca2cc829dc_Enabled">
    <vt:lpwstr>true</vt:lpwstr>
  </property>
  <property fmtid="{D5CDD505-2E9C-101B-9397-08002B2CF9AE}" pid="6" name="MSIP_Label_9043f10a-881e-4653-a55e-02ca2cc829dc_SetDate">
    <vt:lpwstr>2024-01-30T16:16:44Z</vt:lpwstr>
  </property>
  <property fmtid="{D5CDD505-2E9C-101B-9397-08002B2CF9AE}" pid="7" name="MSIP_Label_9043f10a-881e-4653-a55e-02ca2cc829dc_Method">
    <vt:lpwstr>Standard</vt:lpwstr>
  </property>
  <property fmtid="{D5CDD505-2E9C-101B-9397-08002B2CF9AE}" pid="8" name="MSIP_Label_9043f10a-881e-4653-a55e-02ca2cc829dc_Name">
    <vt:lpwstr>ADC_class_200</vt:lpwstr>
  </property>
  <property fmtid="{D5CDD505-2E9C-101B-9397-08002B2CF9AE}" pid="9" name="MSIP_Label_9043f10a-881e-4653-a55e-02ca2cc829dc_SiteId">
    <vt:lpwstr>94cfddbc-0627-494a-ad7a-29aea3aea832</vt:lpwstr>
  </property>
  <property fmtid="{D5CDD505-2E9C-101B-9397-08002B2CF9AE}" pid="10" name="MSIP_Label_9043f10a-881e-4653-a55e-02ca2cc829dc_ActionId">
    <vt:lpwstr>2b78c6ac-bea3-4a54-8c3c-6a0a798a0f49</vt:lpwstr>
  </property>
  <property fmtid="{D5CDD505-2E9C-101B-9397-08002B2CF9AE}" pid="11" name="MSIP_Label_9043f10a-881e-4653-a55e-02ca2cc829dc_ContentBits">
    <vt:lpwstr>0</vt:lpwstr>
  </property>
</Properties>
</file>